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320" y="-21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ED743-838D-4F99-96B8-83552A55748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6A4AE-9B07-449D-BB95-66E2B6182456}">
      <dgm:prSet phldrT="[Текст]" custT="1"/>
      <dgm:spPr/>
      <dgm:t>
        <a:bodyPr/>
        <a:lstStyle/>
        <a:p>
          <a:r>
            <a:rPr lang="ru-RU" sz="800" dirty="0" smtClean="0"/>
            <a:t>ОБУЧЕНИЕ СЕМЬИ</a:t>
          </a:r>
          <a:endParaRPr lang="ru-RU" sz="800" dirty="0"/>
        </a:p>
      </dgm:t>
    </dgm:pt>
    <dgm:pt modelId="{465AA84E-A8E1-4911-A32F-72AD0D6C6F09}" type="parTrans" cxnId="{2A9B540C-8AE6-45DE-8F08-30758785DC94}">
      <dgm:prSet/>
      <dgm:spPr/>
      <dgm:t>
        <a:bodyPr/>
        <a:lstStyle/>
        <a:p>
          <a:endParaRPr lang="ru-RU"/>
        </a:p>
      </dgm:t>
    </dgm:pt>
    <dgm:pt modelId="{72F85AE6-9694-4C5B-9A53-8572051F13D5}" type="sibTrans" cxnId="{2A9B540C-8AE6-45DE-8F08-30758785DC94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AE5256-E371-4602-8723-12C147B1796B}">
      <dgm:prSet custT="1"/>
      <dgm:spPr/>
      <dgm:t>
        <a:bodyPr/>
        <a:lstStyle/>
        <a:p>
          <a:r>
            <a:rPr lang="ru-RU" sz="800" dirty="0" smtClean="0"/>
            <a:t>ТРАНСПОРТ-НЫЕ УСЛУГИ ПО РАННЕМУ ВМЕША-ТЕЛЬСТВУ</a:t>
          </a:r>
          <a:endParaRPr lang="ru-RU" sz="800" dirty="0"/>
        </a:p>
      </dgm:t>
    </dgm:pt>
    <dgm:pt modelId="{17ED30C4-6DFB-45E2-985F-E3ED12EC0678}" type="parTrans" cxnId="{2A8E6D58-8DB6-4871-9F37-4FC55176ECDC}">
      <dgm:prSet/>
      <dgm:spPr/>
      <dgm:t>
        <a:bodyPr/>
        <a:lstStyle/>
        <a:p>
          <a:endParaRPr lang="ru-RU"/>
        </a:p>
      </dgm:t>
    </dgm:pt>
    <dgm:pt modelId="{1B16E671-8A46-4629-ADD7-EBAD93479BD8}" type="sibTrans" cxnId="{2A8E6D58-8DB6-4871-9F37-4FC55176ECD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33722C66-4C1E-4063-B29C-E43B679A0096}">
      <dgm:prSet phldrT="[Текст]" custT="1"/>
      <dgm:spPr/>
      <dgm:t>
        <a:bodyPr/>
        <a:lstStyle/>
        <a:p>
          <a:r>
            <a:rPr lang="ru-RU" sz="800" dirty="0" smtClean="0"/>
            <a:t>ПРОТЕЗЫ И ПРОТЕЗИРОВА-НИЕ</a:t>
          </a:r>
          <a:endParaRPr lang="ru-RU" sz="800" dirty="0"/>
        </a:p>
      </dgm:t>
    </dgm:pt>
    <dgm:pt modelId="{4A617908-8988-47BA-9A96-958D19C49B97}" type="parTrans" cxnId="{DE488070-4A79-4D50-AB75-F68E2DFCC4D2}">
      <dgm:prSet/>
      <dgm:spPr/>
      <dgm:t>
        <a:bodyPr/>
        <a:lstStyle/>
        <a:p>
          <a:endParaRPr lang="ru-RU"/>
        </a:p>
      </dgm:t>
    </dgm:pt>
    <dgm:pt modelId="{5FC78DEF-D098-4B0F-83E3-1012BE38AD64}" type="sibTrans" cxnId="{DE488070-4A79-4D50-AB75-F68E2DFCC4D2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AF2740-6506-4F50-9027-F6932443F899}">
      <dgm:prSet phldrT="[Текст]" custT="1"/>
      <dgm:spPr/>
      <dgm:t>
        <a:bodyPr/>
        <a:lstStyle/>
        <a:p>
          <a:r>
            <a:rPr lang="ru-RU" sz="800" dirty="0" smtClean="0"/>
            <a:t>УСЛУГИ СЕСТРИНСКОГО УХОДА</a:t>
          </a:r>
          <a:endParaRPr lang="ru-RU" sz="800" dirty="0"/>
        </a:p>
      </dgm:t>
    </dgm:pt>
    <dgm:pt modelId="{E269CD62-C888-4202-9998-34F27EE8FE27}" type="parTrans" cxnId="{E2B464F8-278E-486D-B48E-2F55680B2E1B}">
      <dgm:prSet/>
      <dgm:spPr/>
      <dgm:t>
        <a:bodyPr/>
        <a:lstStyle/>
        <a:p>
          <a:endParaRPr lang="ru-RU"/>
        </a:p>
      </dgm:t>
    </dgm:pt>
    <dgm:pt modelId="{2B1AD371-D843-4604-AAC1-A6D45A8F3C6D}" type="sibTrans" cxnId="{E2B464F8-278E-486D-B48E-2F55680B2E1B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0803C2-F2CE-499F-891D-ACD7FAC57828}">
      <dgm:prSet phldrT="[Текст]" custT="1"/>
      <dgm:spPr/>
      <dgm:t>
        <a:bodyPr/>
        <a:lstStyle/>
        <a:p>
          <a:r>
            <a:rPr lang="ru-RU" sz="800" dirty="0" smtClean="0"/>
            <a:t>ПОДДЕРЖКА ПИТАНИЯ</a:t>
          </a:r>
          <a:endParaRPr lang="ru-RU" sz="800" dirty="0"/>
        </a:p>
      </dgm:t>
    </dgm:pt>
    <dgm:pt modelId="{27B0F00B-614D-4BA9-A9D5-5A125CE841D8}" type="parTrans" cxnId="{0A270BB6-CC0D-44AF-BC9B-83C6B52CA8DA}">
      <dgm:prSet/>
      <dgm:spPr/>
      <dgm:t>
        <a:bodyPr/>
        <a:lstStyle/>
        <a:p>
          <a:endParaRPr lang="ru-RU"/>
        </a:p>
      </dgm:t>
    </dgm:pt>
    <dgm:pt modelId="{A482324F-2258-4229-9EF9-12CD5B991649}" type="sibTrans" cxnId="{0A270BB6-CC0D-44AF-BC9B-83C6B52CA8D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B57EBC16-B186-4F6A-9187-7D5ACA8551FE}">
      <dgm:prSet phldrT="[Текст]" custT="1"/>
      <dgm:spPr/>
      <dgm:t>
        <a:bodyPr/>
        <a:lstStyle/>
        <a:p>
          <a:r>
            <a:rPr lang="ru-RU" sz="800" dirty="0" smtClean="0"/>
            <a:t>ПСИХОЛОГО-ПСИХИАТРИЧЕСКАЯ ПОДДЕРЖКА И </a:t>
          </a:r>
          <a:br>
            <a:rPr lang="ru-RU" sz="800" dirty="0" smtClean="0"/>
          </a:br>
          <a:r>
            <a:rPr lang="ru-RU" sz="800" dirty="0" smtClean="0"/>
            <a:t>ЛЕЧЕНИЕ РЕБЕНКА И СЕМЬИ</a:t>
          </a:r>
          <a:endParaRPr lang="ru-RU" sz="800" dirty="0"/>
        </a:p>
      </dgm:t>
    </dgm:pt>
    <dgm:pt modelId="{8F461916-64E9-4F4A-9392-B41BE4A54E0B}" type="parTrans" cxnId="{A282B265-C706-4C4F-90B1-504A58A685BF}">
      <dgm:prSet/>
      <dgm:spPr/>
      <dgm:t>
        <a:bodyPr/>
        <a:lstStyle/>
        <a:p>
          <a:endParaRPr lang="ru-RU"/>
        </a:p>
      </dgm:t>
    </dgm:pt>
    <dgm:pt modelId="{60B79EDF-254D-437E-9655-4F37D6F3C464}" type="sibTrans" cxnId="{A282B265-C706-4C4F-90B1-504A58A685BF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97E2A2-4D0C-423A-AA23-6C348173E5AC}">
      <dgm:prSet phldrT="[Текст]" custT="1"/>
      <dgm:spPr/>
      <dgm:t>
        <a:bodyPr/>
        <a:lstStyle/>
        <a:p>
          <a:r>
            <a:rPr lang="ru-RU" sz="800" dirty="0" smtClean="0"/>
            <a:t>СПЕЦИАЛЬНОЕ ОБРАЗОВАНИЕ</a:t>
          </a:r>
          <a:endParaRPr lang="ru-RU" sz="800" dirty="0"/>
        </a:p>
      </dgm:t>
    </dgm:pt>
    <dgm:pt modelId="{770D4293-D953-4E48-ACD5-84EB0C49CE4B}" type="parTrans" cxnId="{9A026AE2-CC3F-4DDA-A6DE-981EF9595C5D}">
      <dgm:prSet/>
      <dgm:spPr/>
      <dgm:t>
        <a:bodyPr/>
        <a:lstStyle/>
        <a:p>
          <a:endParaRPr lang="ru-RU"/>
        </a:p>
      </dgm:t>
    </dgm:pt>
    <dgm:pt modelId="{6F9C7783-E01B-435E-8C52-D8209E27D574}" type="sibTrans" cxnId="{9A026AE2-CC3F-4DDA-A6DE-981EF9595C5D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D42EC1E8-958F-4267-B24A-CBE8EE542488}">
      <dgm:prSet phldrT="[Текст]" custT="1"/>
      <dgm:spPr/>
      <dgm:t>
        <a:bodyPr/>
        <a:lstStyle/>
        <a:p>
          <a:r>
            <a:rPr lang="ru-RU" sz="800" dirty="0" smtClean="0"/>
            <a:t>ТРУДОТЕРАПИЯ</a:t>
          </a:r>
          <a:endParaRPr lang="ru-RU" sz="800" dirty="0"/>
        </a:p>
      </dgm:t>
    </dgm:pt>
    <dgm:pt modelId="{70BD471C-FD4D-4B4C-BA99-F9BFD761CB8A}" type="parTrans" cxnId="{22508D41-BB0E-4F00-B0A3-5D40111A7DD1}">
      <dgm:prSet/>
      <dgm:spPr/>
      <dgm:t>
        <a:bodyPr/>
        <a:lstStyle/>
        <a:p>
          <a:endParaRPr lang="ru-RU"/>
        </a:p>
      </dgm:t>
    </dgm:pt>
    <dgm:pt modelId="{F9753600-9DFA-4FD4-BF05-288BB6DE1592}" type="sibTrans" cxnId="{22508D41-BB0E-4F00-B0A3-5D40111A7DD1}">
      <dgm:prSet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CF0E60-BE97-4D3A-891F-6625477D3D1E}">
      <dgm:prSet phldrT="[Текст]" custT="1"/>
      <dgm:spPr/>
      <dgm:t>
        <a:bodyPr/>
        <a:lstStyle/>
        <a:p>
          <a:r>
            <a:rPr lang="ru-RU" sz="800" dirty="0" smtClean="0"/>
            <a:t>АУДИО УСЛУГИ</a:t>
          </a:r>
          <a:endParaRPr lang="ru-RU" sz="800" dirty="0"/>
        </a:p>
      </dgm:t>
    </dgm:pt>
    <dgm:pt modelId="{59D6D86A-9332-4B22-ACEA-8E3F780C59C4}" type="parTrans" cxnId="{D0A03BDA-F8C3-4C65-9D9F-5FA6CD66530B}">
      <dgm:prSet/>
      <dgm:spPr/>
      <dgm:t>
        <a:bodyPr/>
        <a:lstStyle/>
        <a:p>
          <a:endParaRPr lang="ru-RU"/>
        </a:p>
      </dgm:t>
    </dgm:pt>
    <dgm:pt modelId="{496E7DBF-A9B5-4644-9071-F30F3E721068}" type="sibTrans" cxnId="{D0A03BDA-F8C3-4C65-9D9F-5FA6CD66530B}">
      <dgm:prSet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741D27-6A79-4640-ACC2-8FC064905D0A}">
      <dgm:prSet phldrT="[Текст]" custT="1"/>
      <dgm:spPr/>
      <dgm:t>
        <a:bodyPr/>
        <a:lstStyle/>
        <a:p>
          <a:r>
            <a:rPr lang="ru-RU" sz="800" dirty="0" smtClean="0"/>
            <a:t>РЕЧЕВАЯ ТЕРАПИЯ</a:t>
          </a:r>
          <a:endParaRPr lang="ru-RU" sz="800" dirty="0"/>
        </a:p>
      </dgm:t>
    </dgm:pt>
    <dgm:pt modelId="{47AC528B-9C29-4ABB-ACFF-079D158A7C7F}" type="parTrans" cxnId="{03E537AC-4363-453B-9A83-0CD14A63FFA9}">
      <dgm:prSet/>
      <dgm:spPr/>
      <dgm:t>
        <a:bodyPr/>
        <a:lstStyle/>
        <a:p>
          <a:endParaRPr lang="ru-RU"/>
        </a:p>
      </dgm:t>
    </dgm:pt>
    <dgm:pt modelId="{EE50D1BF-BA98-4298-AFBD-67C5AC4B78C4}" type="sibTrans" cxnId="{03E537AC-4363-453B-9A83-0CD14A63FFA9}">
      <dgm:prSet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E815BCD3-F219-461D-887D-66CF5047AEC5}">
      <dgm:prSet phldrT="[Текст]" custT="1"/>
      <dgm:spPr/>
      <dgm:t>
        <a:bodyPr/>
        <a:lstStyle/>
        <a:p>
          <a:r>
            <a:rPr lang="ru-RU" sz="800" dirty="0" smtClean="0"/>
            <a:t>ОСОБЫЙ УХОД В СВЯЗИ С ОГРАНИЧЕ-НИЕМ СЛУХА И ЗРЕНИЯ</a:t>
          </a:r>
          <a:endParaRPr lang="ru-RU" sz="800" dirty="0"/>
        </a:p>
      </dgm:t>
    </dgm:pt>
    <dgm:pt modelId="{C8DB7A56-E2C1-4785-A3EB-6FB2D68BF732}" type="parTrans" cxnId="{B90172E6-CB88-42D2-97FD-B3CEAD683316}">
      <dgm:prSet/>
      <dgm:spPr/>
      <dgm:t>
        <a:bodyPr/>
        <a:lstStyle/>
        <a:p>
          <a:endParaRPr lang="ru-RU"/>
        </a:p>
      </dgm:t>
    </dgm:pt>
    <dgm:pt modelId="{E98E80BF-1F0A-4F15-9D9C-B1639546557D}" type="sibTrans" cxnId="{B90172E6-CB88-42D2-97FD-B3CEAD683316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3C715019-155B-4AEA-9554-26B1FE4277F1}">
      <dgm:prSet phldrT="[Текст]" custT="1"/>
      <dgm:spPr/>
      <dgm:t>
        <a:bodyPr/>
        <a:lstStyle/>
        <a:p>
          <a:r>
            <a:rPr lang="ru-RU" sz="800" dirty="0" smtClean="0"/>
            <a:t> ФИЗИОТЕРА-ПИЯ</a:t>
          </a:r>
          <a:endParaRPr lang="ru-RU" sz="800" dirty="0"/>
        </a:p>
      </dgm:t>
    </dgm:pt>
    <dgm:pt modelId="{2A519D5D-0359-4CD8-BB09-F9E9AB43F131}" type="parTrans" cxnId="{BC3B21AF-446A-4B3B-91E6-B54C7F6D96B5}">
      <dgm:prSet/>
      <dgm:spPr/>
      <dgm:t>
        <a:bodyPr/>
        <a:lstStyle/>
        <a:p>
          <a:endParaRPr lang="ru-RU"/>
        </a:p>
      </dgm:t>
    </dgm:pt>
    <dgm:pt modelId="{F99A205F-85B7-4851-BC0E-B585B95A6F73}" type="sibTrans" cxnId="{BC3B21AF-446A-4B3B-91E6-B54C7F6D96B5}">
      <dgm:prSet/>
      <dgm:spPr>
        <a:blipFill dpi="0" rotWithShape="1"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119131-B5CD-49EE-852C-D0F3AAD2EDD1}" type="pres">
      <dgm:prSet presAssocID="{750ED743-838D-4F99-96B8-83552A55748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C7606E8-D39C-446C-B474-4657E160B4E4}" type="pres">
      <dgm:prSet presAssocID="{9836A4AE-9B07-449D-BB95-66E2B6182456}" presName="text1" presStyleCnt="0"/>
      <dgm:spPr/>
    </dgm:pt>
    <dgm:pt modelId="{D089AEA4-52AA-4EA7-82EF-1D697A84ADE1}" type="pres">
      <dgm:prSet presAssocID="{9836A4AE-9B07-449D-BB95-66E2B6182456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0D7F-8FC9-4345-8E91-994054958C8B}" type="pres">
      <dgm:prSet presAssocID="{9836A4AE-9B07-449D-BB95-66E2B6182456}" presName="textaccent1" presStyleCnt="0"/>
      <dgm:spPr/>
    </dgm:pt>
    <dgm:pt modelId="{5D59085C-813D-4978-BCEF-C3C91B14301A}" type="pres">
      <dgm:prSet presAssocID="{9836A4AE-9B07-449D-BB95-66E2B6182456}" presName="accentRepeatNode" presStyleLbl="solidAlignAcc1" presStyleIdx="0" presStyleCnt="24"/>
      <dgm:spPr/>
    </dgm:pt>
    <dgm:pt modelId="{A010EA09-698C-470D-A785-D2A6702498CD}" type="pres">
      <dgm:prSet presAssocID="{72F85AE6-9694-4C5B-9A53-8572051F13D5}" presName="image1" presStyleCnt="0"/>
      <dgm:spPr/>
    </dgm:pt>
    <dgm:pt modelId="{5C9E315F-59CC-4884-B741-6F01FB877193}" type="pres">
      <dgm:prSet presAssocID="{72F85AE6-9694-4C5B-9A53-8572051F13D5}" presName="imageRepeatNode" presStyleLbl="alignAcc1" presStyleIdx="0" presStyleCnt="12"/>
      <dgm:spPr/>
      <dgm:t>
        <a:bodyPr/>
        <a:lstStyle/>
        <a:p>
          <a:endParaRPr lang="ru-RU"/>
        </a:p>
      </dgm:t>
    </dgm:pt>
    <dgm:pt modelId="{B6F6ECB1-9189-4AFB-BD67-6385D0DD3923}" type="pres">
      <dgm:prSet presAssocID="{72F85AE6-9694-4C5B-9A53-8572051F13D5}" presName="imageaccent1" presStyleCnt="0"/>
      <dgm:spPr/>
    </dgm:pt>
    <dgm:pt modelId="{650A0E1D-E669-4702-800E-6281582B88BB}" type="pres">
      <dgm:prSet presAssocID="{72F85AE6-9694-4C5B-9A53-8572051F13D5}" presName="accentRepeatNode" presStyleLbl="solidAlignAcc1" presStyleIdx="1" presStyleCnt="24"/>
      <dgm:spPr/>
    </dgm:pt>
    <dgm:pt modelId="{8686B992-F60C-4B76-8613-24B43D5591E1}" type="pres">
      <dgm:prSet presAssocID="{3C715019-155B-4AEA-9554-26B1FE4277F1}" presName="text2" presStyleCnt="0"/>
      <dgm:spPr/>
    </dgm:pt>
    <dgm:pt modelId="{589BBEB7-9D07-42AE-BF46-33A5D4AA2D95}" type="pres">
      <dgm:prSet presAssocID="{3C715019-155B-4AEA-9554-26B1FE4277F1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1AC1E-86F5-4EFF-A003-D7AD3786FA8B}" type="pres">
      <dgm:prSet presAssocID="{3C715019-155B-4AEA-9554-26B1FE4277F1}" presName="textaccent2" presStyleCnt="0"/>
      <dgm:spPr/>
    </dgm:pt>
    <dgm:pt modelId="{8C3A06F7-9C1A-46E1-9DAB-666D39BB9748}" type="pres">
      <dgm:prSet presAssocID="{3C715019-155B-4AEA-9554-26B1FE4277F1}" presName="accentRepeatNode" presStyleLbl="solidAlignAcc1" presStyleIdx="2" presStyleCnt="24"/>
      <dgm:spPr/>
    </dgm:pt>
    <dgm:pt modelId="{4D65744F-7A3F-4599-9AA7-29A9EAB8DBBC}" type="pres">
      <dgm:prSet presAssocID="{F99A205F-85B7-4851-BC0E-B585B95A6F73}" presName="image2" presStyleCnt="0"/>
      <dgm:spPr/>
    </dgm:pt>
    <dgm:pt modelId="{EE3F26F7-8D7D-422A-BAB0-B0EDC4172441}" type="pres">
      <dgm:prSet presAssocID="{F99A205F-85B7-4851-BC0E-B585B95A6F73}" presName="imageRepeatNode" presStyleLbl="alignAcc1" presStyleIdx="1" presStyleCnt="12"/>
      <dgm:spPr/>
      <dgm:t>
        <a:bodyPr/>
        <a:lstStyle/>
        <a:p>
          <a:endParaRPr lang="ru-RU"/>
        </a:p>
      </dgm:t>
    </dgm:pt>
    <dgm:pt modelId="{2AB6BB8A-77AB-4B04-A784-C97E1CEA03C2}" type="pres">
      <dgm:prSet presAssocID="{F99A205F-85B7-4851-BC0E-B585B95A6F73}" presName="imageaccent2" presStyleCnt="0"/>
      <dgm:spPr/>
    </dgm:pt>
    <dgm:pt modelId="{8A2E804A-C6A5-4F38-A844-A413F79630C7}" type="pres">
      <dgm:prSet presAssocID="{F99A205F-85B7-4851-BC0E-B585B95A6F73}" presName="accentRepeatNode" presStyleLbl="solidAlignAcc1" presStyleIdx="3" presStyleCnt="24"/>
      <dgm:spPr/>
    </dgm:pt>
    <dgm:pt modelId="{CD70B8BF-F140-40A0-9D62-C3FB1AC5DAC2}" type="pres">
      <dgm:prSet presAssocID="{33722C66-4C1E-4063-B29C-E43B679A0096}" presName="text3" presStyleCnt="0"/>
      <dgm:spPr/>
    </dgm:pt>
    <dgm:pt modelId="{E5B37C00-F05F-4214-8E5B-4CC0E9DF0737}" type="pres">
      <dgm:prSet presAssocID="{33722C66-4C1E-4063-B29C-E43B679A0096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E8A7-2F15-4DFE-9867-52BFAC46D37E}" type="pres">
      <dgm:prSet presAssocID="{33722C66-4C1E-4063-B29C-E43B679A0096}" presName="textaccent3" presStyleCnt="0"/>
      <dgm:spPr/>
    </dgm:pt>
    <dgm:pt modelId="{1DA7388E-C442-49E2-99F5-D3BFA07ED108}" type="pres">
      <dgm:prSet presAssocID="{33722C66-4C1E-4063-B29C-E43B679A0096}" presName="accentRepeatNode" presStyleLbl="solidAlignAcc1" presStyleIdx="4" presStyleCnt="24"/>
      <dgm:spPr/>
    </dgm:pt>
    <dgm:pt modelId="{207614CD-8A60-409D-89B9-57F448B732A8}" type="pres">
      <dgm:prSet presAssocID="{5FC78DEF-D098-4B0F-83E3-1012BE38AD64}" presName="image3" presStyleCnt="0"/>
      <dgm:spPr/>
    </dgm:pt>
    <dgm:pt modelId="{D95AF9EB-D16E-4514-AF64-BB594DC39937}" type="pres">
      <dgm:prSet presAssocID="{5FC78DEF-D098-4B0F-83E3-1012BE38AD64}" presName="imageRepeatNode" presStyleLbl="alignAcc1" presStyleIdx="2" presStyleCnt="12"/>
      <dgm:spPr/>
      <dgm:t>
        <a:bodyPr/>
        <a:lstStyle/>
        <a:p>
          <a:endParaRPr lang="ru-RU"/>
        </a:p>
      </dgm:t>
    </dgm:pt>
    <dgm:pt modelId="{08BB2349-6E33-44DF-94C0-C01B18F216C9}" type="pres">
      <dgm:prSet presAssocID="{5FC78DEF-D098-4B0F-83E3-1012BE38AD64}" presName="imageaccent3" presStyleCnt="0"/>
      <dgm:spPr/>
    </dgm:pt>
    <dgm:pt modelId="{36283EE2-D79D-4B69-B6CC-C9924DC0238E}" type="pres">
      <dgm:prSet presAssocID="{5FC78DEF-D098-4B0F-83E3-1012BE38AD64}" presName="accentRepeatNode" presStyleLbl="solidAlignAcc1" presStyleIdx="5" presStyleCnt="24"/>
      <dgm:spPr/>
    </dgm:pt>
    <dgm:pt modelId="{8640D1BC-1002-4380-AB49-60CDC626A4D1}" type="pres">
      <dgm:prSet presAssocID="{39AF2740-6506-4F50-9027-F6932443F899}" presName="text4" presStyleCnt="0"/>
      <dgm:spPr/>
    </dgm:pt>
    <dgm:pt modelId="{191FDE3F-44D7-4FB0-A242-8527013E27D2}" type="pres">
      <dgm:prSet presAssocID="{39AF2740-6506-4F50-9027-F6932443F899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BE70-EAEA-450D-ACFD-7C3EABDCDF30}" type="pres">
      <dgm:prSet presAssocID="{39AF2740-6506-4F50-9027-F6932443F899}" presName="textaccent4" presStyleCnt="0"/>
      <dgm:spPr/>
    </dgm:pt>
    <dgm:pt modelId="{E07D9158-54CF-49F4-8EAD-90D23FCAFDFF}" type="pres">
      <dgm:prSet presAssocID="{39AF2740-6506-4F50-9027-F6932443F899}" presName="accentRepeatNode" presStyleLbl="solidAlignAcc1" presStyleIdx="6" presStyleCnt="24"/>
      <dgm:spPr/>
    </dgm:pt>
    <dgm:pt modelId="{E5E87778-A78D-4FCD-A7CD-424B909E01A0}" type="pres">
      <dgm:prSet presAssocID="{2B1AD371-D843-4604-AAC1-A6D45A8F3C6D}" presName="image4" presStyleCnt="0"/>
      <dgm:spPr/>
    </dgm:pt>
    <dgm:pt modelId="{9093153F-E485-42CC-BE07-9D2F907FB242}" type="pres">
      <dgm:prSet presAssocID="{2B1AD371-D843-4604-AAC1-A6D45A8F3C6D}" presName="imageRepeatNode" presStyleLbl="alignAcc1" presStyleIdx="3" presStyleCnt="12"/>
      <dgm:spPr/>
      <dgm:t>
        <a:bodyPr/>
        <a:lstStyle/>
        <a:p>
          <a:endParaRPr lang="ru-RU"/>
        </a:p>
      </dgm:t>
    </dgm:pt>
    <dgm:pt modelId="{A1590C20-1871-4AEA-BC75-309F3E11E650}" type="pres">
      <dgm:prSet presAssocID="{2B1AD371-D843-4604-AAC1-A6D45A8F3C6D}" presName="imageaccent4" presStyleCnt="0"/>
      <dgm:spPr/>
    </dgm:pt>
    <dgm:pt modelId="{CDEDEF3B-3CCC-4850-B178-E0792C5AB862}" type="pres">
      <dgm:prSet presAssocID="{2B1AD371-D843-4604-AAC1-A6D45A8F3C6D}" presName="accentRepeatNode" presStyleLbl="solidAlignAcc1" presStyleIdx="7" presStyleCnt="24"/>
      <dgm:spPr/>
    </dgm:pt>
    <dgm:pt modelId="{A86646E5-3961-460C-8883-B4AEB6266065}" type="pres">
      <dgm:prSet presAssocID="{A10803C2-F2CE-499F-891D-ACD7FAC57828}" presName="text5" presStyleCnt="0"/>
      <dgm:spPr/>
    </dgm:pt>
    <dgm:pt modelId="{A030BE8A-C1B1-4961-A885-101BC57CBABE}" type="pres">
      <dgm:prSet presAssocID="{A10803C2-F2CE-499F-891D-ACD7FAC57828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8F5E3-5F77-4EC2-9B4D-F4875C6C5BC7}" type="pres">
      <dgm:prSet presAssocID="{A10803C2-F2CE-499F-891D-ACD7FAC57828}" presName="textaccent5" presStyleCnt="0"/>
      <dgm:spPr/>
    </dgm:pt>
    <dgm:pt modelId="{0ED1AE13-7203-4FAC-8A49-5602D236EEF1}" type="pres">
      <dgm:prSet presAssocID="{A10803C2-F2CE-499F-891D-ACD7FAC57828}" presName="accentRepeatNode" presStyleLbl="solidAlignAcc1" presStyleIdx="8" presStyleCnt="24"/>
      <dgm:spPr/>
    </dgm:pt>
    <dgm:pt modelId="{EE05DE0A-5615-47A1-B37E-2C2103A63FA9}" type="pres">
      <dgm:prSet presAssocID="{A482324F-2258-4229-9EF9-12CD5B991649}" presName="image5" presStyleCnt="0"/>
      <dgm:spPr/>
    </dgm:pt>
    <dgm:pt modelId="{49BDEE7F-DFD9-46D1-AD78-1436C4FEB022}" type="pres">
      <dgm:prSet presAssocID="{A482324F-2258-4229-9EF9-12CD5B991649}" presName="imageRepeatNode" presStyleLbl="alignAcc1" presStyleIdx="4" presStyleCnt="12"/>
      <dgm:spPr/>
      <dgm:t>
        <a:bodyPr/>
        <a:lstStyle/>
        <a:p>
          <a:endParaRPr lang="ru-RU"/>
        </a:p>
      </dgm:t>
    </dgm:pt>
    <dgm:pt modelId="{7803C802-83C4-4ED8-85C9-6EC003426A6E}" type="pres">
      <dgm:prSet presAssocID="{A482324F-2258-4229-9EF9-12CD5B991649}" presName="imageaccent5" presStyleCnt="0"/>
      <dgm:spPr/>
    </dgm:pt>
    <dgm:pt modelId="{92A1A909-451E-410B-90EB-3FC6712B138E}" type="pres">
      <dgm:prSet presAssocID="{A482324F-2258-4229-9EF9-12CD5B991649}" presName="accentRepeatNode" presStyleLbl="solidAlignAcc1" presStyleIdx="9" presStyleCnt="24"/>
      <dgm:spPr/>
    </dgm:pt>
    <dgm:pt modelId="{0C0C3885-17D6-4C24-82D5-1E9D1B96E34F}" type="pres">
      <dgm:prSet presAssocID="{B57EBC16-B186-4F6A-9187-7D5ACA8551FE}" presName="text6" presStyleCnt="0"/>
      <dgm:spPr/>
    </dgm:pt>
    <dgm:pt modelId="{0B65B808-F04B-4D71-9353-C1CA5130BD57}" type="pres">
      <dgm:prSet presAssocID="{B57EBC16-B186-4F6A-9187-7D5ACA8551FE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39ED7-F772-4F53-B69F-189FCA3A251D}" type="pres">
      <dgm:prSet presAssocID="{B57EBC16-B186-4F6A-9187-7D5ACA8551FE}" presName="textaccent6" presStyleCnt="0"/>
      <dgm:spPr/>
    </dgm:pt>
    <dgm:pt modelId="{F093D1E8-D349-487C-A409-96E44AB8BBBF}" type="pres">
      <dgm:prSet presAssocID="{B57EBC16-B186-4F6A-9187-7D5ACA8551FE}" presName="accentRepeatNode" presStyleLbl="solidAlignAcc1" presStyleIdx="10" presStyleCnt="24"/>
      <dgm:spPr/>
    </dgm:pt>
    <dgm:pt modelId="{2C2BAF84-E09F-4333-8538-FACD4A870825}" type="pres">
      <dgm:prSet presAssocID="{60B79EDF-254D-437E-9655-4F37D6F3C464}" presName="image6" presStyleCnt="0"/>
      <dgm:spPr/>
    </dgm:pt>
    <dgm:pt modelId="{A63BBF70-664F-4F5A-BE0B-67C4D07B6770}" type="pres">
      <dgm:prSet presAssocID="{60B79EDF-254D-437E-9655-4F37D6F3C464}" presName="imageRepeatNode" presStyleLbl="alignAcc1" presStyleIdx="5" presStyleCnt="12"/>
      <dgm:spPr/>
      <dgm:t>
        <a:bodyPr/>
        <a:lstStyle/>
        <a:p>
          <a:endParaRPr lang="ru-RU"/>
        </a:p>
      </dgm:t>
    </dgm:pt>
    <dgm:pt modelId="{A9BCE525-2463-47E5-B588-187B2AB82DEE}" type="pres">
      <dgm:prSet presAssocID="{60B79EDF-254D-437E-9655-4F37D6F3C464}" presName="imageaccent6" presStyleCnt="0"/>
      <dgm:spPr/>
    </dgm:pt>
    <dgm:pt modelId="{83547B1A-4E91-4AA2-AB82-DA93138CF4B6}" type="pres">
      <dgm:prSet presAssocID="{60B79EDF-254D-437E-9655-4F37D6F3C464}" presName="accentRepeatNode" presStyleLbl="solidAlignAcc1" presStyleIdx="11" presStyleCnt="24"/>
      <dgm:spPr/>
    </dgm:pt>
    <dgm:pt modelId="{64F18581-6598-467C-9BAF-3B07EF8EC2B1}" type="pres">
      <dgm:prSet presAssocID="{7B97E2A2-4D0C-423A-AA23-6C348173E5AC}" presName="text7" presStyleCnt="0"/>
      <dgm:spPr/>
    </dgm:pt>
    <dgm:pt modelId="{0C62D791-A2E1-493F-89E8-9AE3C6134881}" type="pres">
      <dgm:prSet presAssocID="{7B97E2A2-4D0C-423A-AA23-6C348173E5AC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7188B-BA80-48FE-A397-7E345C051F58}" type="pres">
      <dgm:prSet presAssocID="{7B97E2A2-4D0C-423A-AA23-6C348173E5AC}" presName="textaccent7" presStyleCnt="0"/>
      <dgm:spPr/>
    </dgm:pt>
    <dgm:pt modelId="{A9BD7942-6735-47F2-B652-1B1C70B25C37}" type="pres">
      <dgm:prSet presAssocID="{7B97E2A2-4D0C-423A-AA23-6C348173E5AC}" presName="accentRepeatNode" presStyleLbl="solidAlignAcc1" presStyleIdx="12" presStyleCnt="24"/>
      <dgm:spPr/>
    </dgm:pt>
    <dgm:pt modelId="{FE5996E7-8F41-4991-9572-AEF30242DBBC}" type="pres">
      <dgm:prSet presAssocID="{6F9C7783-E01B-435E-8C52-D8209E27D574}" presName="image7" presStyleCnt="0"/>
      <dgm:spPr/>
    </dgm:pt>
    <dgm:pt modelId="{60A857A7-64CC-4FC1-97B9-648F38C8FA04}" type="pres">
      <dgm:prSet presAssocID="{6F9C7783-E01B-435E-8C52-D8209E27D574}" presName="imageRepeatNode" presStyleLbl="alignAcc1" presStyleIdx="6" presStyleCnt="12"/>
      <dgm:spPr/>
      <dgm:t>
        <a:bodyPr/>
        <a:lstStyle/>
        <a:p>
          <a:endParaRPr lang="ru-RU"/>
        </a:p>
      </dgm:t>
    </dgm:pt>
    <dgm:pt modelId="{A545EB80-4C4E-49E2-A2C2-D6B5812F8F90}" type="pres">
      <dgm:prSet presAssocID="{6F9C7783-E01B-435E-8C52-D8209E27D574}" presName="imageaccent7" presStyleCnt="0"/>
      <dgm:spPr/>
    </dgm:pt>
    <dgm:pt modelId="{869CD4D6-46AB-41C1-8931-E2A1D00BF7C8}" type="pres">
      <dgm:prSet presAssocID="{6F9C7783-E01B-435E-8C52-D8209E27D574}" presName="accentRepeatNode" presStyleLbl="solidAlignAcc1" presStyleIdx="13" presStyleCnt="24"/>
      <dgm:spPr/>
    </dgm:pt>
    <dgm:pt modelId="{8034174A-06DE-4AD7-9CDF-006E443EFC96}" type="pres">
      <dgm:prSet presAssocID="{D42EC1E8-958F-4267-B24A-CBE8EE542488}" presName="text8" presStyleCnt="0"/>
      <dgm:spPr/>
    </dgm:pt>
    <dgm:pt modelId="{CCA5ED6B-2DE8-483E-B863-76794E76E6CB}" type="pres">
      <dgm:prSet presAssocID="{D42EC1E8-958F-4267-B24A-CBE8EE542488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07832-EDB7-4167-8857-8F2AE2AC2792}" type="pres">
      <dgm:prSet presAssocID="{D42EC1E8-958F-4267-B24A-CBE8EE542488}" presName="textaccent8" presStyleCnt="0"/>
      <dgm:spPr/>
    </dgm:pt>
    <dgm:pt modelId="{7CD13545-A439-40A3-8917-C0D72354BAB0}" type="pres">
      <dgm:prSet presAssocID="{D42EC1E8-958F-4267-B24A-CBE8EE542488}" presName="accentRepeatNode" presStyleLbl="solidAlignAcc1" presStyleIdx="14" presStyleCnt="24"/>
      <dgm:spPr/>
    </dgm:pt>
    <dgm:pt modelId="{FF189054-9B78-4ECC-BDE9-23EA4C8B8E31}" type="pres">
      <dgm:prSet presAssocID="{F9753600-9DFA-4FD4-BF05-288BB6DE1592}" presName="image8" presStyleCnt="0"/>
      <dgm:spPr/>
    </dgm:pt>
    <dgm:pt modelId="{FC9BA6F4-ED1A-491A-B849-15B0BFE38775}" type="pres">
      <dgm:prSet presAssocID="{F9753600-9DFA-4FD4-BF05-288BB6DE1592}" presName="imageRepeatNode" presStyleLbl="alignAcc1" presStyleIdx="7" presStyleCnt="12"/>
      <dgm:spPr/>
      <dgm:t>
        <a:bodyPr/>
        <a:lstStyle/>
        <a:p>
          <a:endParaRPr lang="ru-RU"/>
        </a:p>
      </dgm:t>
    </dgm:pt>
    <dgm:pt modelId="{30BDC229-D1D2-4F21-ACCB-B3E582A163FC}" type="pres">
      <dgm:prSet presAssocID="{F9753600-9DFA-4FD4-BF05-288BB6DE1592}" presName="imageaccent8" presStyleCnt="0"/>
      <dgm:spPr/>
    </dgm:pt>
    <dgm:pt modelId="{7CF1F33D-57B9-4248-85C1-49AEC7C4FD5A}" type="pres">
      <dgm:prSet presAssocID="{F9753600-9DFA-4FD4-BF05-288BB6DE1592}" presName="accentRepeatNode" presStyleLbl="solidAlignAcc1" presStyleIdx="15" presStyleCnt="24"/>
      <dgm:spPr/>
    </dgm:pt>
    <dgm:pt modelId="{B0B556FB-8FFE-43AE-831D-2949C529C641}" type="pres">
      <dgm:prSet presAssocID="{03CF0E60-BE97-4D3A-891F-6625477D3D1E}" presName="text9" presStyleCnt="0"/>
      <dgm:spPr/>
    </dgm:pt>
    <dgm:pt modelId="{E99F26AE-0281-4E74-A1CC-FE4A8BCF8F3D}" type="pres">
      <dgm:prSet presAssocID="{03CF0E60-BE97-4D3A-891F-6625477D3D1E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29BFA-7978-4094-B624-013264C7F524}" type="pres">
      <dgm:prSet presAssocID="{03CF0E60-BE97-4D3A-891F-6625477D3D1E}" presName="textaccent9" presStyleCnt="0"/>
      <dgm:spPr/>
    </dgm:pt>
    <dgm:pt modelId="{A42A7AF1-BB25-49E9-953F-A9977547323B}" type="pres">
      <dgm:prSet presAssocID="{03CF0E60-BE97-4D3A-891F-6625477D3D1E}" presName="accentRepeatNode" presStyleLbl="solidAlignAcc1" presStyleIdx="16" presStyleCnt="24"/>
      <dgm:spPr/>
    </dgm:pt>
    <dgm:pt modelId="{873DDAF0-8420-4E05-938D-09DCF807CF2B}" type="pres">
      <dgm:prSet presAssocID="{496E7DBF-A9B5-4644-9071-F30F3E721068}" presName="image9" presStyleCnt="0"/>
      <dgm:spPr/>
    </dgm:pt>
    <dgm:pt modelId="{5AD3C6FE-E327-4EF4-94B5-7929A277621E}" type="pres">
      <dgm:prSet presAssocID="{496E7DBF-A9B5-4644-9071-F30F3E721068}" presName="imageRepeatNode" presStyleLbl="alignAcc1" presStyleIdx="8" presStyleCnt="12"/>
      <dgm:spPr/>
      <dgm:t>
        <a:bodyPr/>
        <a:lstStyle/>
        <a:p>
          <a:endParaRPr lang="ru-RU"/>
        </a:p>
      </dgm:t>
    </dgm:pt>
    <dgm:pt modelId="{37EA95E9-6FAA-49F3-8A5C-8AE78460CAD8}" type="pres">
      <dgm:prSet presAssocID="{496E7DBF-A9B5-4644-9071-F30F3E721068}" presName="imageaccent9" presStyleCnt="0"/>
      <dgm:spPr/>
    </dgm:pt>
    <dgm:pt modelId="{09205DC2-7B78-4BA6-903B-4D83E9AF3B2F}" type="pres">
      <dgm:prSet presAssocID="{496E7DBF-A9B5-4644-9071-F30F3E721068}" presName="accentRepeatNode" presStyleLbl="solidAlignAcc1" presStyleIdx="17" presStyleCnt="24"/>
      <dgm:spPr/>
    </dgm:pt>
    <dgm:pt modelId="{55E5B21E-C16C-4628-860C-E6D4FFA89D9B}" type="pres">
      <dgm:prSet presAssocID="{55741D27-6A79-4640-ACC2-8FC064905D0A}" presName="text10" presStyleCnt="0"/>
      <dgm:spPr/>
    </dgm:pt>
    <dgm:pt modelId="{968BB24B-1ACB-4908-8364-C1854CE64FCB}" type="pres">
      <dgm:prSet presAssocID="{55741D27-6A79-4640-ACC2-8FC064905D0A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A5097-86C4-4E58-A731-40F8A40C20CA}" type="pres">
      <dgm:prSet presAssocID="{55741D27-6A79-4640-ACC2-8FC064905D0A}" presName="textaccent10" presStyleCnt="0"/>
      <dgm:spPr/>
    </dgm:pt>
    <dgm:pt modelId="{D9B847FD-3B89-49D7-8A8A-AE55DED16B0D}" type="pres">
      <dgm:prSet presAssocID="{55741D27-6A79-4640-ACC2-8FC064905D0A}" presName="accentRepeatNode" presStyleLbl="solidAlignAcc1" presStyleIdx="18" presStyleCnt="24"/>
      <dgm:spPr/>
    </dgm:pt>
    <dgm:pt modelId="{24D200EC-12CC-402E-99BE-74FFA2437ACB}" type="pres">
      <dgm:prSet presAssocID="{EE50D1BF-BA98-4298-AFBD-67C5AC4B78C4}" presName="image10" presStyleCnt="0"/>
      <dgm:spPr/>
    </dgm:pt>
    <dgm:pt modelId="{10BA9925-718D-48ED-92F7-EC88A3D4A7A8}" type="pres">
      <dgm:prSet presAssocID="{EE50D1BF-BA98-4298-AFBD-67C5AC4B78C4}" presName="imageRepeatNode" presStyleLbl="alignAcc1" presStyleIdx="9" presStyleCnt="12"/>
      <dgm:spPr/>
      <dgm:t>
        <a:bodyPr/>
        <a:lstStyle/>
        <a:p>
          <a:endParaRPr lang="ru-RU"/>
        </a:p>
      </dgm:t>
    </dgm:pt>
    <dgm:pt modelId="{F0E195B0-C957-41FD-B9B4-923283CCE000}" type="pres">
      <dgm:prSet presAssocID="{EE50D1BF-BA98-4298-AFBD-67C5AC4B78C4}" presName="imageaccent10" presStyleCnt="0"/>
      <dgm:spPr/>
    </dgm:pt>
    <dgm:pt modelId="{C57645E4-C4B7-4E47-B05A-50849B52CD0F}" type="pres">
      <dgm:prSet presAssocID="{EE50D1BF-BA98-4298-AFBD-67C5AC4B78C4}" presName="accentRepeatNode" presStyleLbl="solidAlignAcc1" presStyleIdx="19" presStyleCnt="24"/>
      <dgm:spPr/>
    </dgm:pt>
    <dgm:pt modelId="{EF1D42DF-5245-435C-9BBD-0D8827BACD4E}" type="pres">
      <dgm:prSet presAssocID="{E815BCD3-F219-461D-887D-66CF5047AEC5}" presName="text11" presStyleCnt="0"/>
      <dgm:spPr/>
    </dgm:pt>
    <dgm:pt modelId="{7D36F836-A16C-4C02-8FE6-A5ED328737E5}" type="pres">
      <dgm:prSet presAssocID="{E815BCD3-F219-461D-887D-66CF5047AEC5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4F17-A8C5-4AFA-8195-D8356B2C767C}" type="pres">
      <dgm:prSet presAssocID="{E815BCD3-F219-461D-887D-66CF5047AEC5}" presName="textaccent11" presStyleCnt="0"/>
      <dgm:spPr/>
    </dgm:pt>
    <dgm:pt modelId="{3D6D7841-8B05-42DD-9BBC-1F2C967A2864}" type="pres">
      <dgm:prSet presAssocID="{E815BCD3-F219-461D-887D-66CF5047AEC5}" presName="accentRepeatNode" presStyleLbl="solidAlignAcc1" presStyleIdx="20" presStyleCnt="24"/>
      <dgm:spPr/>
    </dgm:pt>
    <dgm:pt modelId="{A52E9F39-7D77-436F-8ED0-450E75BC48D9}" type="pres">
      <dgm:prSet presAssocID="{E98E80BF-1F0A-4F15-9D9C-B1639546557D}" presName="image11" presStyleCnt="0"/>
      <dgm:spPr/>
    </dgm:pt>
    <dgm:pt modelId="{A753568E-1000-4E8C-A02D-B5E15D3D0270}" type="pres">
      <dgm:prSet presAssocID="{E98E80BF-1F0A-4F15-9D9C-B1639546557D}" presName="imageRepeatNode" presStyleLbl="alignAcc1" presStyleIdx="10" presStyleCnt="12"/>
      <dgm:spPr/>
      <dgm:t>
        <a:bodyPr/>
        <a:lstStyle/>
        <a:p>
          <a:endParaRPr lang="ru-RU"/>
        </a:p>
      </dgm:t>
    </dgm:pt>
    <dgm:pt modelId="{6758CC82-6FFD-4A9C-8210-A23E52435B2A}" type="pres">
      <dgm:prSet presAssocID="{E98E80BF-1F0A-4F15-9D9C-B1639546557D}" presName="imageaccent11" presStyleCnt="0"/>
      <dgm:spPr/>
    </dgm:pt>
    <dgm:pt modelId="{807F5488-8232-4853-B39F-56472E073764}" type="pres">
      <dgm:prSet presAssocID="{E98E80BF-1F0A-4F15-9D9C-B1639546557D}" presName="accentRepeatNode" presStyleLbl="solidAlignAcc1" presStyleIdx="21" presStyleCnt="24"/>
      <dgm:spPr/>
    </dgm:pt>
    <dgm:pt modelId="{E74018A8-AE73-4D23-86DB-46301AE439FD}" type="pres">
      <dgm:prSet presAssocID="{7BAE5256-E371-4602-8723-12C147B1796B}" presName="text12" presStyleCnt="0"/>
      <dgm:spPr/>
    </dgm:pt>
    <dgm:pt modelId="{9FD5C321-67FD-4088-9A1B-C459A037E980}" type="pres">
      <dgm:prSet presAssocID="{7BAE5256-E371-4602-8723-12C147B1796B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2CF3-0429-4F28-9516-3DBC9667C83E}" type="pres">
      <dgm:prSet presAssocID="{7BAE5256-E371-4602-8723-12C147B1796B}" presName="textaccent12" presStyleCnt="0"/>
      <dgm:spPr/>
    </dgm:pt>
    <dgm:pt modelId="{E41EF0FB-38EB-4E02-A8A6-5509EC0640D8}" type="pres">
      <dgm:prSet presAssocID="{7BAE5256-E371-4602-8723-12C147B1796B}" presName="accentRepeatNode" presStyleLbl="solidAlignAcc1" presStyleIdx="22" presStyleCnt="24"/>
      <dgm:spPr/>
    </dgm:pt>
    <dgm:pt modelId="{DF8EABA9-A862-4607-A23A-085AEB966709}" type="pres">
      <dgm:prSet presAssocID="{1B16E671-8A46-4629-ADD7-EBAD93479BD8}" presName="image12" presStyleCnt="0"/>
      <dgm:spPr/>
    </dgm:pt>
    <dgm:pt modelId="{9E25F575-8A41-4B6C-AA71-59C393E8B076}" type="pres">
      <dgm:prSet presAssocID="{1B16E671-8A46-4629-ADD7-EBAD93479BD8}" presName="imageRepeatNode" presStyleLbl="alignAcc1" presStyleIdx="11" presStyleCnt="12"/>
      <dgm:spPr/>
      <dgm:t>
        <a:bodyPr/>
        <a:lstStyle/>
        <a:p>
          <a:endParaRPr lang="ru-RU"/>
        </a:p>
      </dgm:t>
    </dgm:pt>
    <dgm:pt modelId="{8E8D99F2-A734-4CEB-9559-03828896FBE9}" type="pres">
      <dgm:prSet presAssocID="{1B16E671-8A46-4629-ADD7-EBAD93479BD8}" presName="imageaccent12" presStyleCnt="0"/>
      <dgm:spPr/>
    </dgm:pt>
    <dgm:pt modelId="{BB8EF216-F32D-4548-B559-ED0816B235BC}" type="pres">
      <dgm:prSet presAssocID="{1B16E671-8A46-4629-ADD7-EBAD93479BD8}" presName="accentRepeatNode" presStyleLbl="solidAlignAcc1" presStyleIdx="23" presStyleCnt="24"/>
      <dgm:spPr/>
    </dgm:pt>
  </dgm:ptLst>
  <dgm:cxnLst>
    <dgm:cxn modelId="{9DD8A816-0EA9-486D-821E-83C34432A485}" type="presOf" srcId="{2B1AD371-D843-4604-AAC1-A6D45A8F3C6D}" destId="{9093153F-E485-42CC-BE07-9D2F907FB242}" srcOrd="0" destOrd="0" presId="urn:microsoft.com/office/officeart/2008/layout/HexagonCluster"/>
    <dgm:cxn modelId="{EBD62459-7DF5-4E7E-91FC-0EB50679A760}" type="presOf" srcId="{72F85AE6-9694-4C5B-9A53-8572051F13D5}" destId="{5C9E315F-59CC-4884-B741-6F01FB877193}" srcOrd="0" destOrd="0" presId="urn:microsoft.com/office/officeart/2008/layout/HexagonCluster"/>
    <dgm:cxn modelId="{802620B7-C0C1-499C-8ADA-F279411C1782}" type="presOf" srcId="{33722C66-4C1E-4063-B29C-E43B679A0096}" destId="{E5B37C00-F05F-4214-8E5B-4CC0E9DF0737}" srcOrd="0" destOrd="0" presId="urn:microsoft.com/office/officeart/2008/layout/HexagonCluster"/>
    <dgm:cxn modelId="{B90172E6-CB88-42D2-97FD-B3CEAD683316}" srcId="{750ED743-838D-4F99-96B8-83552A55748C}" destId="{E815BCD3-F219-461D-887D-66CF5047AEC5}" srcOrd="10" destOrd="0" parTransId="{C8DB7A56-E2C1-4785-A3EB-6FB2D68BF732}" sibTransId="{E98E80BF-1F0A-4F15-9D9C-B1639546557D}"/>
    <dgm:cxn modelId="{E2B464F8-278E-486D-B48E-2F55680B2E1B}" srcId="{750ED743-838D-4F99-96B8-83552A55748C}" destId="{39AF2740-6506-4F50-9027-F6932443F899}" srcOrd="3" destOrd="0" parTransId="{E269CD62-C888-4202-9998-34F27EE8FE27}" sibTransId="{2B1AD371-D843-4604-AAC1-A6D45A8F3C6D}"/>
    <dgm:cxn modelId="{2A8E6D58-8DB6-4871-9F37-4FC55176ECDC}" srcId="{750ED743-838D-4F99-96B8-83552A55748C}" destId="{7BAE5256-E371-4602-8723-12C147B1796B}" srcOrd="11" destOrd="0" parTransId="{17ED30C4-6DFB-45E2-985F-E3ED12EC0678}" sibTransId="{1B16E671-8A46-4629-ADD7-EBAD93479BD8}"/>
    <dgm:cxn modelId="{005E200F-6570-48FC-A8B5-37A191F4E72F}" type="presOf" srcId="{D42EC1E8-958F-4267-B24A-CBE8EE542488}" destId="{CCA5ED6B-2DE8-483E-B863-76794E76E6CB}" srcOrd="0" destOrd="0" presId="urn:microsoft.com/office/officeart/2008/layout/HexagonCluster"/>
    <dgm:cxn modelId="{2A9B540C-8AE6-45DE-8F08-30758785DC94}" srcId="{750ED743-838D-4F99-96B8-83552A55748C}" destId="{9836A4AE-9B07-449D-BB95-66E2B6182456}" srcOrd="0" destOrd="0" parTransId="{465AA84E-A8E1-4911-A32F-72AD0D6C6F09}" sibTransId="{72F85AE6-9694-4C5B-9A53-8572051F13D5}"/>
    <dgm:cxn modelId="{BC3B21AF-446A-4B3B-91E6-B54C7F6D96B5}" srcId="{750ED743-838D-4F99-96B8-83552A55748C}" destId="{3C715019-155B-4AEA-9554-26B1FE4277F1}" srcOrd="1" destOrd="0" parTransId="{2A519D5D-0359-4CD8-BB09-F9E9AB43F131}" sibTransId="{F99A205F-85B7-4851-BC0E-B585B95A6F73}"/>
    <dgm:cxn modelId="{5FE56D94-3D9E-41F0-BD97-6974FB3CF08E}" type="presOf" srcId="{6F9C7783-E01B-435E-8C52-D8209E27D574}" destId="{60A857A7-64CC-4FC1-97B9-648F38C8FA04}" srcOrd="0" destOrd="0" presId="urn:microsoft.com/office/officeart/2008/layout/HexagonCluster"/>
    <dgm:cxn modelId="{0245E4ED-F304-4C4A-A146-72480AAF74FD}" type="presOf" srcId="{B57EBC16-B186-4F6A-9187-7D5ACA8551FE}" destId="{0B65B808-F04B-4D71-9353-C1CA5130BD57}" srcOrd="0" destOrd="0" presId="urn:microsoft.com/office/officeart/2008/layout/HexagonCluster"/>
    <dgm:cxn modelId="{80228830-EE7A-4367-B870-81BC7943B6BB}" type="presOf" srcId="{496E7DBF-A9B5-4644-9071-F30F3E721068}" destId="{5AD3C6FE-E327-4EF4-94B5-7929A277621E}" srcOrd="0" destOrd="0" presId="urn:microsoft.com/office/officeart/2008/layout/HexagonCluster"/>
    <dgm:cxn modelId="{E4D5B5B6-914B-4D95-9BB0-B1DA63370531}" type="presOf" srcId="{9836A4AE-9B07-449D-BB95-66E2B6182456}" destId="{D089AEA4-52AA-4EA7-82EF-1D697A84ADE1}" srcOrd="0" destOrd="0" presId="urn:microsoft.com/office/officeart/2008/layout/HexagonCluster"/>
    <dgm:cxn modelId="{AE1FA228-9E88-43CA-81F1-458F273EE41F}" type="presOf" srcId="{1B16E671-8A46-4629-ADD7-EBAD93479BD8}" destId="{9E25F575-8A41-4B6C-AA71-59C393E8B076}" srcOrd="0" destOrd="0" presId="urn:microsoft.com/office/officeart/2008/layout/HexagonCluster"/>
    <dgm:cxn modelId="{233407F5-B6A5-4805-B0C8-CDA835FB7F28}" type="presOf" srcId="{3C715019-155B-4AEA-9554-26B1FE4277F1}" destId="{589BBEB7-9D07-42AE-BF46-33A5D4AA2D95}" srcOrd="0" destOrd="0" presId="urn:microsoft.com/office/officeart/2008/layout/HexagonCluster"/>
    <dgm:cxn modelId="{A282B265-C706-4C4F-90B1-504A58A685BF}" srcId="{750ED743-838D-4F99-96B8-83552A55748C}" destId="{B57EBC16-B186-4F6A-9187-7D5ACA8551FE}" srcOrd="5" destOrd="0" parTransId="{8F461916-64E9-4F4A-9392-B41BE4A54E0B}" sibTransId="{60B79EDF-254D-437E-9655-4F37D6F3C464}"/>
    <dgm:cxn modelId="{46D1BAB8-DEFF-4EA1-A006-869BBADF9BF5}" type="presOf" srcId="{A10803C2-F2CE-499F-891D-ACD7FAC57828}" destId="{A030BE8A-C1B1-4961-A885-101BC57CBABE}" srcOrd="0" destOrd="0" presId="urn:microsoft.com/office/officeart/2008/layout/HexagonCluster"/>
    <dgm:cxn modelId="{A1004EEC-820F-4BC7-910D-E9006148D3E8}" type="presOf" srcId="{03CF0E60-BE97-4D3A-891F-6625477D3D1E}" destId="{E99F26AE-0281-4E74-A1CC-FE4A8BCF8F3D}" srcOrd="0" destOrd="0" presId="urn:microsoft.com/office/officeart/2008/layout/HexagonCluster"/>
    <dgm:cxn modelId="{D0A03BDA-F8C3-4C65-9D9F-5FA6CD66530B}" srcId="{750ED743-838D-4F99-96B8-83552A55748C}" destId="{03CF0E60-BE97-4D3A-891F-6625477D3D1E}" srcOrd="8" destOrd="0" parTransId="{59D6D86A-9332-4B22-ACEA-8E3F780C59C4}" sibTransId="{496E7DBF-A9B5-4644-9071-F30F3E721068}"/>
    <dgm:cxn modelId="{03E537AC-4363-453B-9A83-0CD14A63FFA9}" srcId="{750ED743-838D-4F99-96B8-83552A55748C}" destId="{55741D27-6A79-4640-ACC2-8FC064905D0A}" srcOrd="9" destOrd="0" parTransId="{47AC528B-9C29-4ABB-ACFF-079D158A7C7F}" sibTransId="{EE50D1BF-BA98-4298-AFBD-67C5AC4B78C4}"/>
    <dgm:cxn modelId="{164A2690-2524-49C6-A4BD-E67107BF649D}" type="presOf" srcId="{A482324F-2258-4229-9EF9-12CD5B991649}" destId="{49BDEE7F-DFD9-46D1-AD78-1436C4FEB022}" srcOrd="0" destOrd="0" presId="urn:microsoft.com/office/officeart/2008/layout/HexagonCluster"/>
    <dgm:cxn modelId="{9A026AE2-CC3F-4DDA-A6DE-981EF9595C5D}" srcId="{750ED743-838D-4F99-96B8-83552A55748C}" destId="{7B97E2A2-4D0C-423A-AA23-6C348173E5AC}" srcOrd="6" destOrd="0" parTransId="{770D4293-D953-4E48-ACD5-84EB0C49CE4B}" sibTransId="{6F9C7783-E01B-435E-8C52-D8209E27D574}"/>
    <dgm:cxn modelId="{A285090C-B24D-45B4-961C-F69561A515E8}" type="presOf" srcId="{F9753600-9DFA-4FD4-BF05-288BB6DE1592}" destId="{FC9BA6F4-ED1A-491A-B849-15B0BFE38775}" srcOrd="0" destOrd="0" presId="urn:microsoft.com/office/officeart/2008/layout/HexagonCluster"/>
    <dgm:cxn modelId="{71B49F21-27F3-4F1D-983F-33CFADAE318E}" type="presOf" srcId="{7BAE5256-E371-4602-8723-12C147B1796B}" destId="{9FD5C321-67FD-4088-9A1B-C459A037E980}" srcOrd="0" destOrd="0" presId="urn:microsoft.com/office/officeart/2008/layout/HexagonCluster"/>
    <dgm:cxn modelId="{81A27F2D-25F7-4C1E-88E1-734199809513}" type="presOf" srcId="{55741D27-6A79-4640-ACC2-8FC064905D0A}" destId="{968BB24B-1ACB-4908-8364-C1854CE64FCB}" srcOrd="0" destOrd="0" presId="urn:microsoft.com/office/officeart/2008/layout/HexagonCluster"/>
    <dgm:cxn modelId="{22508D41-BB0E-4F00-B0A3-5D40111A7DD1}" srcId="{750ED743-838D-4F99-96B8-83552A55748C}" destId="{D42EC1E8-958F-4267-B24A-CBE8EE542488}" srcOrd="7" destOrd="0" parTransId="{70BD471C-FD4D-4B4C-BA99-F9BFD761CB8A}" sibTransId="{F9753600-9DFA-4FD4-BF05-288BB6DE1592}"/>
    <dgm:cxn modelId="{18F17900-86A9-41A0-977D-836C03BED30F}" type="presOf" srcId="{5FC78DEF-D098-4B0F-83E3-1012BE38AD64}" destId="{D95AF9EB-D16E-4514-AF64-BB594DC39937}" srcOrd="0" destOrd="0" presId="urn:microsoft.com/office/officeart/2008/layout/HexagonCluster"/>
    <dgm:cxn modelId="{DE488070-4A79-4D50-AB75-F68E2DFCC4D2}" srcId="{750ED743-838D-4F99-96B8-83552A55748C}" destId="{33722C66-4C1E-4063-B29C-E43B679A0096}" srcOrd="2" destOrd="0" parTransId="{4A617908-8988-47BA-9A96-958D19C49B97}" sibTransId="{5FC78DEF-D098-4B0F-83E3-1012BE38AD64}"/>
    <dgm:cxn modelId="{E8FBE6F1-0592-4AD0-8DC0-99F9778C2134}" type="presOf" srcId="{7B97E2A2-4D0C-423A-AA23-6C348173E5AC}" destId="{0C62D791-A2E1-493F-89E8-9AE3C6134881}" srcOrd="0" destOrd="0" presId="urn:microsoft.com/office/officeart/2008/layout/HexagonCluster"/>
    <dgm:cxn modelId="{2544498C-A391-4E89-9D53-14FCC350DC48}" type="presOf" srcId="{F99A205F-85B7-4851-BC0E-B585B95A6F73}" destId="{EE3F26F7-8D7D-422A-BAB0-B0EDC4172441}" srcOrd="0" destOrd="0" presId="urn:microsoft.com/office/officeart/2008/layout/HexagonCluster"/>
    <dgm:cxn modelId="{6561A9BE-DC9B-4DA4-837E-730A400F4D7B}" type="presOf" srcId="{EE50D1BF-BA98-4298-AFBD-67C5AC4B78C4}" destId="{10BA9925-718D-48ED-92F7-EC88A3D4A7A8}" srcOrd="0" destOrd="0" presId="urn:microsoft.com/office/officeart/2008/layout/HexagonCluster"/>
    <dgm:cxn modelId="{5B4FABC5-4CE5-4BD9-A695-4E910E53A775}" type="presOf" srcId="{E815BCD3-F219-461D-887D-66CF5047AEC5}" destId="{7D36F836-A16C-4C02-8FE6-A5ED328737E5}" srcOrd="0" destOrd="0" presId="urn:microsoft.com/office/officeart/2008/layout/HexagonCluster"/>
    <dgm:cxn modelId="{0A270BB6-CC0D-44AF-BC9B-83C6B52CA8DA}" srcId="{750ED743-838D-4F99-96B8-83552A55748C}" destId="{A10803C2-F2CE-499F-891D-ACD7FAC57828}" srcOrd="4" destOrd="0" parTransId="{27B0F00B-614D-4BA9-A9D5-5A125CE841D8}" sibTransId="{A482324F-2258-4229-9EF9-12CD5B991649}"/>
    <dgm:cxn modelId="{6CC0BD05-0060-4DCA-A221-EA436DBEEF28}" type="presOf" srcId="{750ED743-838D-4F99-96B8-83552A55748C}" destId="{8B119131-B5CD-49EE-852C-D0F3AAD2EDD1}" srcOrd="0" destOrd="0" presId="urn:microsoft.com/office/officeart/2008/layout/HexagonCluster"/>
    <dgm:cxn modelId="{CA8A5175-DA1D-4110-8A39-E0A31E537A0D}" type="presOf" srcId="{E98E80BF-1F0A-4F15-9D9C-B1639546557D}" destId="{A753568E-1000-4E8C-A02D-B5E15D3D0270}" srcOrd="0" destOrd="0" presId="urn:microsoft.com/office/officeart/2008/layout/HexagonCluster"/>
    <dgm:cxn modelId="{C51AAEB2-1866-420B-A684-8030A2E2C3AB}" type="presOf" srcId="{39AF2740-6506-4F50-9027-F6932443F899}" destId="{191FDE3F-44D7-4FB0-A242-8527013E27D2}" srcOrd="0" destOrd="0" presId="urn:microsoft.com/office/officeart/2008/layout/HexagonCluster"/>
    <dgm:cxn modelId="{DABFC651-273A-4C75-A3F1-547A9CCDA4DF}" type="presOf" srcId="{60B79EDF-254D-437E-9655-4F37D6F3C464}" destId="{A63BBF70-664F-4F5A-BE0B-67C4D07B6770}" srcOrd="0" destOrd="0" presId="urn:microsoft.com/office/officeart/2008/layout/HexagonCluster"/>
    <dgm:cxn modelId="{807CDFDF-1F40-412F-A7D1-B0C606EEA6D5}" type="presParOf" srcId="{8B119131-B5CD-49EE-852C-D0F3AAD2EDD1}" destId="{AC7606E8-D39C-446C-B474-4657E160B4E4}" srcOrd="0" destOrd="0" presId="urn:microsoft.com/office/officeart/2008/layout/HexagonCluster"/>
    <dgm:cxn modelId="{558A4DA7-876B-4FB7-9C9C-13CB4416D9A3}" type="presParOf" srcId="{AC7606E8-D39C-446C-B474-4657E160B4E4}" destId="{D089AEA4-52AA-4EA7-82EF-1D697A84ADE1}" srcOrd="0" destOrd="0" presId="urn:microsoft.com/office/officeart/2008/layout/HexagonCluster"/>
    <dgm:cxn modelId="{95FC8BDB-EAE2-4070-96D4-E537162FCB85}" type="presParOf" srcId="{8B119131-B5CD-49EE-852C-D0F3AAD2EDD1}" destId="{19C60D7F-8FC9-4345-8E91-994054958C8B}" srcOrd="1" destOrd="0" presId="urn:microsoft.com/office/officeart/2008/layout/HexagonCluster"/>
    <dgm:cxn modelId="{499E5443-7BA4-44C4-A061-58FCE0394999}" type="presParOf" srcId="{19C60D7F-8FC9-4345-8E91-994054958C8B}" destId="{5D59085C-813D-4978-BCEF-C3C91B14301A}" srcOrd="0" destOrd="0" presId="urn:microsoft.com/office/officeart/2008/layout/HexagonCluster"/>
    <dgm:cxn modelId="{7485C958-849C-4DCA-B70A-25990B5DE7E4}" type="presParOf" srcId="{8B119131-B5CD-49EE-852C-D0F3AAD2EDD1}" destId="{A010EA09-698C-470D-A785-D2A6702498CD}" srcOrd="2" destOrd="0" presId="urn:microsoft.com/office/officeart/2008/layout/HexagonCluster"/>
    <dgm:cxn modelId="{FA7EB9ED-B991-40F1-936D-1082273A38C3}" type="presParOf" srcId="{A010EA09-698C-470D-A785-D2A6702498CD}" destId="{5C9E315F-59CC-4884-B741-6F01FB877193}" srcOrd="0" destOrd="0" presId="urn:microsoft.com/office/officeart/2008/layout/HexagonCluster"/>
    <dgm:cxn modelId="{61210C88-A0FD-48B1-8B20-71DB63A787A2}" type="presParOf" srcId="{8B119131-B5CD-49EE-852C-D0F3AAD2EDD1}" destId="{B6F6ECB1-9189-4AFB-BD67-6385D0DD3923}" srcOrd="3" destOrd="0" presId="urn:microsoft.com/office/officeart/2008/layout/HexagonCluster"/>
    <dgm:cxn modelId="{E50B8780-A508-459C-A0BA-DB47EF095F50}" type="presParOf" srcId="{B6F6ECB1-9189-4AFB-BD67-6385D0DD3923}" destId="{650A0E1D-E669-4702-800E-6281582B88BB}" srcOrd="0" destOrd="0" presId="urn:microsoft.com/office/officeart/2008/layout/HexagonCluster"/>
    <dgm:cxn modelId="{AFFB0661-8B55-4378-B215-BA35D6497218}" type="presParOf" srcId="{8B119131-B5CD-49EE-852C-D0F3AAD2EDD1}" destId="{8686B992-F60C-4B76-8613-24B43D5591E1}" srcOrd="4" destOrd="0" presId="urn:microsoft.com/office/officeart/2008/layout/HexagonCluster"/>
    <dgm:cxn modelId="{032A3F6F-5B2C-46DB-94A4-F9A32962FFC6}" type="presParOf" srcId="{8686B992-F60C-4B76-8613-24B43D5591E1}" destId="{589BBEB7-9D07-42AE-BF46-33A5D4AA2D95}" srcOrd="0" destOrd="0" presId="urn:microsoft.com/office/officeart/2008/layout/HexagonCluster"/>
    <dgm:cxn modelId="{086F4A42-94D6-461E-BD0F-EA663B35DE20}" type="presParOf" srcId="{8B119131-B5CD-49EE-852C-D0F3AAD2EDD1}" destId="{40C1AC1E-86F5-4EFF-A003-D7AD3786FA8B}" srcOrd="5" destOrd="0" presId="urn:microsoft.com/office/officeart/2008/layout/HexagonCluster"/>
    <dgm:cxn modelId="{BF565127-0382-45B4-86A4-F10A4DFC9A45}" type="presParOf" srcId="{40C1AC1E-86F5-4EFF-A003-D7AD3786FA8B}" destId="{8C3A06F7-9C1A-46E1-9DAB-666D39BB9748}" srcOrd="0" destOrd="0" presId="urn:microsoft.com/office/officeart/2008/layout/HexagonCluster"/>
    <dgm:cxn modelId="{182E812D-BF1D-40F3-848F-EF700C98A9BF}" type="presParOf" srcId="{8B119131-B5CD-49EE-852C-D0F3AAD2EDD1}" destId="{4D65744F-7A3F-4599-9AA7-29A9EAB8DBBC}" srcOrd="6" destOrd="0" presId="urn:microsoft.com/office/officeart/2008/layout/HexagonCluster"/>
    <dgm:cxn modelId="{708F1F52-BE83-4A05-83CE-CF51EF6012B0}" type="presParOf" srcId="{4D65744F-7A3F-4599-9AA7-29A9EAB8DBBC}" destId="{EE3F26F7-8D7D-422A-BAB0-B0EDC4172441}" srcOrd="0" destOrd="0" presId="urn:microsoft.com/office/officeart/2008/layout/HexagonCluster"/>
    <dgm:cxn modelId="{042CEA19-D967-4F41-A68A-82CBD9BDC5DD}" type="presParOf" srcId="{8B119131-B5CD-49EE-852C-D0F3AAD2EDD1}" destId="{2AB6BB8A-77AB-4B04-A784-C97E1CEA03C2}" srcOrd="7" destOrd="0" presId="urn:microsoft.com/office/officeart/2008/layout/HexagonCluster"/>
    <dgm:cxn modelId="{DB86C8C0-6614-4BFE-B0C6-514DBAAE112B}" type="presParOf" srcId="{2AB6BB8A-77AB-4B04-A784-C97E1CEA03C2}" destId="{8A2E804A-C6A5-4F38-A844-A413F79630C7}" srcOrd="0" destOrd="0" presId="urn:microsoft.com/office/officeart/2008/layout/HexagonCluster"/>
    <dgm:cxn modelId="{F3B24EC4-B153-46D6-9E59-335A9CFAA5EA}" type="presParOf" srcId="{8B119131-B5CD-49EE-852C-D0F3AAD2EDD1}" destId="{CD70B8BF-F140-40A0-9D62-C3FB1AC5DAC2}" srcOrd="8" destOrd="0" presId="urn:microsoft.com/office/officeart/2008/layout/HexagonCluster"/>
    <dgm:cxn modelId="{2BE681C2-6EB8-4C5D-938F-0224CD050C52}" type="presParOf" srcId="{CD70B8BF-F140-40A0-9D62-C3FB1AC5DAC2}" destId="{E5B37C00-F05F-4214-8E5B-4CC0E9DF0737}" srcOrd="0" destOrd="0" presId="urn:microsoft.com/office/officeart/2008/layout/HexagonCluster"/>
    <dgm:cxn modelId="{59F26972-CB13-4CE8-829F-50446BA04973}" type="presParOf" srcId="{8B119131-B5CD-49EE-852C-D0F3AAD2EDD1}" destId="{7A8AE8A7-2F15-4DFE-9867-52BFAC46D37E}" srcOrd="9" destOrd="0" presId="urn:microsoft.com/office/officeart/2008/layout/HexagonCluster"/>
    <dgm:cxn modelId="{AE3B6599-DCF3-470F-A350-0F0F39058B14}" type="presParOf" srcId="{7A8AE8A7-2F15-4DFE-9867-52BFAC46D37E}" destId="{1DA7388E-C442-49E2-99F5-D3BFA07ED108}" srcOrd="0" destOrd="0" presId="urn:microsoft.com/office/officeart/2008/layout/HexagonCluster"/>
    <dgm:cxn modelId="{7FB5B073-BB76-4D37-B2DE-7B1B5130A774}" type="presParOf" srcId="{8B119131-B5CD-49EE-852C-D0F3AAD2EDD1}" destId="{207614CD-8A60-409D-89B9-57F448B732A8}" srcOrd="10" destOrd="0" presId="urn:microsoft.com/office/officeart/2008/layout/HexagonCluster"/>
    <dgm:cxn modelId="{D9319700-F197-4FAC-8625-3E2437B04C32}" type="presParOf" srcId="{207614CD-8A60-409D-89B9-57F448B732A8}" destId="{D95AF9EB-D16E-4514-AF64-BB594DC39937}" srcOrd="0" destOrd="0" presId="urn:microsoft.com/office/officeart/2008/layout/HexagonCluster"/>
    <dgm:cxn modelId="{8D4B1AB6-05AE-49C3-A8F4-365C4F7AA178}" type="presParOf" srcId="{8B119131-B5CD-49EE-852C-D0F3AAD2EDD1}" destId="{08BB2349-6E33-44DF-94C0-C01B18F216C9}" srcOrd="11" destOrd="0" presId="urn:microsoft.com/office/officeart/2008/layout/HexagonCluster"/>
    <dgm:cxn modelId="{263A33FF-3D4B-483E-8EAF-DDE372E13714}" type="presParOf" srcId="{08BB2349-6E33-44DF-94C0-C01B18F216C9}" destId="{36283EE2-D79D-4B69-B6CC-C9924DC0238E}" srcOrd="0" destOrd="0" presId="urn:microsoft.com/office/officeart/2008/layout/HexagonCluster"/>
    <dgm:cxn modelId="{5A56B809-15D4-45F6-92B8-42D94A742D5E}" type="presParOf" srcId="{8B119131-B5CD-49EE-852C-D0F3AAD2EDD1}" destId="{8640D1BC-1002-4380-AB49-60CDC626A4D1}" srcOrd="12" destOrd="0" presId="urn:microsoft.com/office/officeart/2008/layout/HexagonCluster"/>
    <dgm:cxn modelId="{7EAF6556-DB00-4108-A6F8-532C11E226FE}" type="presParOf" srcId="{8640D1BC-1002-4380-AB49-60CDC626A4D1}" destId="{191FDE3F-44D7-4FB0-A242-8527013E27D2}" srcOrd="0" destOrd="0" presId="urn:microsoft.com/office/officeart/2008/layout/HexagonCluster"/>
    <dgm:cxn modelId="{5B6B4E19-47C7-4827-A1DE-28B4E6B7FF62}" type="presParOf" srcId="{8B119131-B5CD-49EE-852C-D0F3AAD2EDD1}" destId="{061CBE70-EAEA-450D-ACFD-7C3EABDCDF30}" srcOrd="13" destOrd="0" presId="urn:microsoft.com/office/officeart/2008/layout/HexagonCluster"/>
    <dgm:cxn modelId="{93E23906-ECBC-4D26-9E46-7C1F742370EB}" type="presParOf" srcId="{061CBE70-EAEA-450D-ACFD-7C3EABDCDF30}" destId="{E07D9158-54CF-49F4-8EAD-90D23FCAFDFF}" srcOrd="0" destOrd="0" presId="urn:microsoft.com/office/officeart/2008/layout/HexagonCluster"/>
    <dgm:cxn modelId="{440E5336-4330-42D0-9E0E-25BB00BCE349}" type="presParOf" srcId="{8B119131-B5CD-49EE-852C-D0F3AAD2EDD1}" destId="{E5E87778-A78D-4FCD-A7CD-424B909E01A0}" srcOrd="14" destOrd="0" presId="urn:microsoft.com/office/officeart/2008/layout/HexagonCluster"/>
    <dgm:cxn modelId="{7E0BF6FA-A966-4F96-8231-006BCE81A1A4}" type="presParOf" srcId="{E5E87778-A78D-4FCD-A7CD-424B909E01A0}" destId="{9093153F-E485-42CC-BE07-9D2F907FB242}" srcOrd="0" destOrd="0" presId="urn:microsoft.com/office/officeart/2008/layout/HexagonCluster"/>
    <dgm:cxn modelId="{933A7990-A92E-4084-93E9-9C10A0BD7657}" type="presParOf" srcId="{8B119131-B5CD-49EE-852C-D0F3AAD2EDD1}" destId="{A1590C20-1871-4AEA-BC75-309F3E11E650}" srcOrd="15" destOrd="0" presId="urn:microsoft.com/office/officeart/2008/layout/HexagonCluster"/>
    <dgm:cxn modelId="{D788B094-070D-4736-89A9-E17A06A0D472}" type="presParOf" srcId="{A1590C20-1871-4AEA-BC75-309F3E11E650}" destId="{CDEDEF3B-3CCC-4850-B178-E0792C5AB862}" srcOrd="0" destOrd="0" presId="urn:microsoft.com/office/officeart/2008/layout/HexagonCluster"/>
    <dgm:cxn modelId="{75ABDBB6-1D2F-466D-882F-38537385151A}" type="presParOf" srcId="{8B119131-B5CD-49EE-852C-D0F3AAD2EDD1}" destId="{A86646E5-3961-460C-8883-B4AEB6266065}" srcOrd="16" destOrd="0" presId="urn:microsoft.com/office/officeart/2008/layout/HexagonCluster"/>
    <dgm:cxn modelId="{7650B838-72EC-43CF-AAD8-F8C6BF608D77}" type="presParOf" srcId="{A86646E5-3961-460C-8883-B4AEB6266065}" destId="{A030BE8A-C1B1-4961-A885-101BC57CBABE}" srcOrd="0" destOrd="0" presId="urn:microsoft.com/office/officeart/2008/layout/HexagonCluster"/>
    <dgm:cxn modelId="{4360940F-86C1-4CFB-99F4-772610B97BDC}" type="presParOf" srcId="{8B119131-B5CD-49EE-852C-D0F3AAD2EDD1}" destId="{29F8F5E3-5F77-4EC2-9B4D-F4875C6C5BC7}" srcOrd="17" destOrd="0" presId="urn:microsoft.com/office/officeart/2008/layout/HexagonCluster"/>
    <dgm:cxn modelId="{2F98EACA-61F2-4714-8DA6-67CCF666BE18}" type="presParOf" srcId="{29F8F5E3-5F77-4EC2-9B4D-F4875C6C5BC7}" destId="{0ED1AE13-7203-4FAC-8A49-5602D236EEF1}" srcOrd="0" destOrd="0" presId="urn:microsoft.com/office/officeart/2008/layout/HexagonCluster"/>
    <dgm:cxn modelId="{9BFF3833-1EA4-4C63-A2CE-B46DD7CC8250}" type="presParOf" srcId="{8B119131-B5CD-49EE-852C-D0F3AAD2EDD1}" destId="{EE05DE0A-5615-47A1-B37E-2C2103A63FA9}" srcOrd="18" destOrd="0" presId="urn:microsoft.com/office/officeart/2008/layout/HexagonCluster"/>
    <dgm:cxn modelId="{655EFB0C-150B-44E5-AD05-0A24716A1687}" type="presParOf" srcId="{EE05DE0A-5615-47A1-B37E-2C2103A63FA9}" destId="{49BDEE7F-DFD9-46D1-AD78-1436C4FEB022}" srcOrd="0" destOrd="0" presId="urn:microsoft.com/office/officeart/2008/layout/HexagonCluster"/>
    <dgm:cxn modelId="{9611EB48-FB03-42F7-9572-2443532014AC}" type="presParOf" srcId="{8B119131-B5CD-49EE-852C-D0F3AAD2EDD1}" destId="{7803C802-83C4-4ED8-85C9-6EC003426A6E}" srcOrd="19" destOrd="0" presId="urn:microsoft.com/office/officeart/2008/layout/HexagonCluster"/>
    <dgm:cxn modelId="{0D76CAA5-0A22-4659-9640-701AB428C620}" type="presParOf" srcId="{7803C802-83C4-4ED8-85C9-6EC003426A6E}" destId="{92A1A909-451E-410B-90EB-3FC6712B138E}" srcOrd="0" destOrd="0" presId="urn:microsoft.com/office/officeart/2008/layout/HexagonCluster"/>
    <dgm:cxn modelId="{C4AF1264-3A17-43EF-B4CD-1960CE5F2879}" type="presParOf" srcId="{8B119131-B5CD-49EE-852C-D0F3AAD2EDD1}" destId="{0C0C3885-17D6-4C24-82D5-1E9D1B96E34F}" srcOrd="20" destOrd="0" presId="urn:microsoft.com/office/officeart/2008/layout/HexagonCluster"/>
    <dgm:cxn modelId="{6041C31F-4182-4E14-A915-980553F20FD2}" type="presParOf" srcId="{0C0C3885-17D6-4C24-82D5-1E9D1B96E34F}" destId="{0B65B808-F04B-4D71-9353-C1CA5130BD57}" srcOrd="0" destOrd="0" presId="urn:microsoft.com/office/officeart/2008/layout/HexagonCluster"/>
    <dgm:cxn modelId="{4EF07933-BA43-433E-897B-F03047CF7937}" type="presParOf" srcId="{8B119131-B5CD-49EE-852C-D0F3AAD2EDD1}" destId="{95439ED7-F772-4F53-B69F-189FCA3A251D}" srcOrd="21" destOrd="0" presId="urn:microsoft.com/office/officeart/2008/layout/HexagonCluster"/>
    <dgm:cxn modelId="{F24978CE-F7D0-445F-9D2A-1DA1ACAA94E0}" type="presParOf" srcId="{95439ED7-F772-4F53-B69F-189FCA3A251D}" destId="{F093D1E8-D349-487C-A409-96E44AB8BBBF}" srcOrd="0" destOrd="0" presId="urn:microsoft.com/office/officeart/2008/layout/HexagonCluster"/>
    <dgm:cxn modelId="{D599318C-F2B7-47B1-8C20-28958ADA5B6D}" type="presParOf" srcId="{8B119131-B5CD-49EE-852C-D0F3AAD2EDD1}" destId="{2C2BAF84-E09F-4333-8538-FACD4A870825}" srcOrd="22" destOrd="0" presId="urn:microsoft.com/office/officeart/2008/layout/HexagonCluster"/>
    <dgm:cxn modelId="{0CB7D2EE-277B-453B-AD2E-3845A148B5B2}" type="presParOf" srcId="{2C2BAF84-E09F-4333-8538-FACD4A870825}" destId="{A63BBF70-664F-4F5A-BE0B-67C4D07B6770}" srcOrd="0" destOrd="0" presId="urn:microsoft.com/office/officeart/2008/layout/HexagonCluster"/>
    <dgm:cxn modelId="{62177054-7887-4AFC-AE73-ED23C087217A}" type="presParOf" srcId="{8B119131-B5CD-49EE-852C-D0F3AAD2EDD1}" destId="{A9BCE525-2463-47E5-B588-187B2AB82DEE}" srcOrd="23" destOrd="0" presId="urn:microsoft.com/office/officeart/2008/layout/HexagonCluster"/>
    <dgm:cxn modelId="{B1AAA7F4-0A42-4F2C-B3AF-2C896EC4464D}" type="presParOf" srcId="{A9BCE525-2463-47E5-B588-187B2AB82DEE}" destId="{83547B1A-4E91-4AA2-AB82-DA93138CF4B6}" srcOrd="0" destOrd="0" presId="urn:microsoft.com/office/officeart/2008/layout/HexagonCluster"/>
    <dgm:cxn modelId="{D03951AC-EA3B-400C-98C3-BB2B4B8E18D9}" type="presParOf" srcId="{8B119131-B5CD-49EE-852C-D0F3AAD2EDD1}" destId="{64F18581-6598-467C-9BAF-3B07EF8EC2B1}" srcOrd="24" destOrd="0" presId="urn:microsoft.com/office/officeart/2008/layout/HexagonCluster"/>
    <dgm:cxn modelId="{33CA1B47-5F0D-437E-9B47-AF1D744E6FD7}" type="presParOf" srcId="{64F18581-6598-467C-9BAF-3B07EF8EC2B1}" destId="{0C62D791-A2E1-493F-89E8-9AE3C6134881}" srcOrd="0" destOrd="0" presId="urn:microsoft.com/office/officeart/2008/layout/HexagonCluster"/>
    <dgm:cxn modelId="{DA03407B-7F6A-4978-9959-3B4806982359}" type="presParOf" srcId="{8B119131-B5CD-49EE-852C-D0F3AAD2EDD1}" destId="{9E27188B-BA80-48FE-A397-7E345C051F58}" srcOrd="25" destOrd="0" presId="urn:microsoft.com/office/officeart/2008/layout/HexagonCluster"/>
    <dgm:cxn modelId="{4A0388A4-369A-4713-93E1-8505ADB56239}" type="presParOf" srcId="{9E27188B-BA80-48FE-A397-7E345C051F58}" destId="{A9BD7942-6735-47F2-B652-1B1C70B25C37}" srcOrd="0" destOrd="0" presId="urn:microsoft.com/office/officeart/2008/layout/HexagonCluster"/>
    <dgm:cxn modelId="{EA411F5F-E711-4BEE-B876-CF32D37181AB}" type="presParOf" srcId="{8B119131-B5CD-49EE-852C-D0F3AAD2EDD1}" destId="{FE5996E7-8F41-4991-9572-AEF30242DBBC}" srcOrd="26" destOrd="0" presId="urn:microsoft.com/office/officeart/2008/layout/HexagonCluster"/>
    <dgm:cxn modelId="{ACB68F01-F92C-4E41-A874-09EE55847136}" type="presParOf" srcId="{FE5996E7-8F41-4991-9572-AEF30242DBBC}" destId="{60A857A7-64CC-4FC1-97B9-648F38C8FA04}" srcOrd="0" destOrd="0" presId="urn:microsoft.com/office/officeart/2008/layout/HexagonCluster"/>
    <dgm:cxn modelId="{6FC1E633-0833-47FD-AB6D-2827C2F431C9}" type="presParOf" srcId="{8B119131-B5CD-49EE-852C-D0F3AAD2EDD1}" destId="{A545EB80-4C4E-49E2-A2C2-D6B5812F8F90}" srcOrd="27" destOrd="0" presId="urn:microsoft.com/office/officeart/2008/layout/HexagonCluster"/>
    <dgm:cxn modelId="{2FCD7B18-C5D7-4008-B834-B39DF89CE98A}" type="presParOf" srcId="{A545EB80-4C4E-49E2-A2C2-D6B5812F8F90}" destId="{869CD4D6-46AB-41C1-8931-E2A1D00BF7C8}" srcOrd="0" destOrd="0" presId="urn:microsoft.com/office/officeart/2008/layout/HexagonCluster"/>
    <dgm:cxn modelId="{C6766895-FCDB-41FD-A0A9-A34B234AFC5F}" type="presParOf" srcId="{8B119131-B5CD-49EE-852C-D0F3AAD2EDD1}" destId="{8034174A-06DE-4AD7-9CDF-006E443EFC96}" srcOrd="28" destOrd="0" presId="urn:microsoft.com/office/officeart/2008/layout/HexagonCluster"/>
    <dgm:cxn modelId="{1FB4D99D-D5C3-4DAD-BD03-FCB646ACAD69}" type="presParOf" srcId="{8034174A-06DE-4AD7-9CDF-006E443EFC96}" destId="{CCA5ED6B-2DE8-483E-B863-76794E76E6CB}" srcOrd="0" destOrd="0" presId="urn:microsoft.com/office/officeart/2008/layout/HexagonCluster"/>
    <dgm:cxn modelId="{8335202B-985F-48EB-98AF-05E0135887A9}" type="presParOf" srcId="{8B119131-B5CD-49EE-852C-D0F3AAD2EDD1}" destId="{9C007832-EDB7-4167-8857-8F2AE2AC2792}" srcOrd="29" destOrd="0" presId="urn:microsoft.com/office/officeart/2008/layout/HexagonCluster"/>
    <dgm:cxn modelId="{22C7D36B-C1C2-4E7F-9D65-41837A297364}" type="presParOf" srcId="{9C007832-EDB7-4167-8857-8F2AE2AC2792}" destId="{7CD13545-A439-40A3-8917-C0D72354BAB0}" srcOrd="0" destOrd="0" presId="urn:microsoft.com/office/officeart/2008/layout/HexagonCluster"/>
    <dgm:cxn modelId="{86DFDAC8-21CA-4192-AD0C-48D2A6F9840A}" type="presParOf" srcId="{8B119131-B5CD-49EE-852C-D0F3AAD2EDD1}" destId="{FF189054-9B78-4ECC-BDE9-23EA4C8B8E31}" srcOrd="30" destOrd="0" presId="urn:microsoft.com/office/officeart/2008/layout/HexagonCluster"/>
    <dgm:cxn modelId="{36DBCF09-D950-41C2-A10E-272BE7E71725}" type="presParOf" srcId="{FF189054-9B78-4ECC-BDE9-23EA4C8B8E31}" destId="{FC9BA6F4-ED1A-491A-B849-15B0BFE38775}" srcOrd="0" destOrd="0" presId="urn:microsoft.com/office/officeart/2008/layout/HexagonCluster"/>
    <dgm:cxn modelId="{DF2A4228-A8AA-4349-942A-E33836CD9FF5}" type="presParOf" srcId="{8B119131-B5CD-49EE-852C-D0F3AAD2EDD1}" destId="{30BDC229-D1D2-4F21-ACCB-B3E582A163FC}" srcOrd="31" destOrd="0" presId="urn:microsoft.com/office/officeart/2008/layout/HexagonCluster"/>
    <dgm:cxn modelId="{597F5AD3-6298-482A-B189-656F0FE41734}" type="presParOf" srcId="{30BDC229-D1D2-4F21-ACCB-B3E582A163FC}" destId="{7CF1F33D-57B9-4248-85C1-49AEC7C4FD5A}" srcOrd="0" destOrd="0" presId="urn:microsoft.com/office/officeart/2008/layout/HexagonCluster"/>
    <dgm:cxn modelId="{9127E41F-41BA-4704-8F58-42ED473E4D0C}" type="presParOf" srcId="{8B119131-B5CD-49EE-852C-D0F3AAD2EDD1}" destId="{B0B556FB-8FFE-43AE-831D-2949C529C641}" srcOrd="32" destOrd="0" presId="urn:microsoft.com/office/officeart/2008/layout/HexagonCluster"/>
    <dgm:cxn modelId="{82813E47-0B20-41FA-A6E0-8FF938606D47}" type="presParOf" srcId="{B0B556FB-8FFE-43AE-831D-2949C529C641}" destId="{E99F26AE-0281-4E74-A1CC-FE4A8BCF8F3D}" srcOrd="0" destOrd="0" presId="urn:microsoft.com/office/officeart/2008/layout/HexagonCluster"/>
    <dgm:cxn modelId="{50C2D517-0A2A-4002-8956-F40837EBE5ED}" type="presParOf" srcId="{8B119131-B5CD-49EE-852C-D0F3AAD2EDD1}" destId="{9C829BFA-7978-4094-B624-013264C7F524}" srcOrd="33" destOrd="0" presId="urn:microsoft.com/office/officeart/2008/layout/HexagonCluster"/>
    <dgm:cxn modelId="{22C01DA2-1E54-4F96-99F8-F38D7A260BA1}" type="presParOf" srcId="{9C829BFA-7978-4094-B624-013264C7F524}" destId="{A42A7AF1-BB25-49E9-953F-A9977547323B}" srcOrd="0" destOrd="0" presId="urn:microsoft.com/office/officeart/2008/layout/HexagonCluster"/>
    <dgm:cxn modelId="{A61A1780-E973-4D2A-8688-FE733BDC28BC}" type="presParOf" srcId="{8B119131-B5CD-49EE-852C-D0F3AAD2EDD1}" destId="{873DDAF0-8420-4E05-938D-09DCF807CF2B}" srcOrd="34" destOrd="0" presId="urn:microsoft.com/office/officeart/2008/layout/HexagonCluster"/>
    <dgm:cxn modelId="{2C88F4C6-33E1-4C35-A33E-646B8ADEB5DB}" type="presParOf" srcId="{873DDAF0-8420-4E05-938D-09DCF807CF2B}" destId="{5AD3C6FE-E327-4EF4-94B5-7929A277621E}" srcOrd="0" destOrd="0" presId="urn:microsoft.com/office/officeart/2008/layout/HexagonCluster"/>
    <dgm:cxn modelId="{E45497AF-2D18-4294-B3C3-B599438AB3CA}" type="presParOf" srcId="{8B119131-B5CD-49EE-852C-D0F3AAD2EDD1}" destId="{37EA95E9-6FAA-49F3-8A5C-8AE78460CAD8}" srcOrd="35" destOrd="0" presId="urn:microsoft.com/office/officeart/2008/layout/HexagonCluster"/>
    <dgm:cxn modelId="{5655D7F9-990E-4191-8881-DC731EBF07AF}" type="presParOf" srcId="{37EA95E9-6FAA-49F3-8A5C-8AE78460CAD8}" destId="{09205DC2-7B78-4BA6-903B-4D83E9AF3B2F}" srcOrd="0" destOrd="0" presId="urn:microsoft.com/office/officeart/2008/layout/HexagonCluster"/>
    <dgm:cxn modelId="{C606AE8E-B42F-4DF5-8DCA-253069C6959F}" type="presParOf" srcId="{8B119131-B5CD-49EE-852C-D0F3AAD2EDD1}" destId="{55E5B21E-C16C-4628-860C-E6D4FFA89D9B}" srcOrd="36" destOrd="0" presId="urn:microsoft.com/office/officeart/2008/layout/HexagonCluster"/>
    <dgm:cxn modelId="{1C9B9B8E-D1E5-45EF-A7A2-B80B74D3A80B}" type="presParOf" srcId="{55E5B21E-C16C-4628-860C-E6D4FFA89D9B}" destId="{968BB24B-1ACB-4908-8364-C1854CE64FCB}" srcOrd="0" destOrd="0" presId="urn:microsoft.com/office/officeart/2008/layout/HexagonCluster"/>
    <dgm:cxn modelId="{F552986B-8343-4656-B72C-9F9F4D96BC08}" type="presParOf" srcId="{8B119131-B5CD-49EE-852C-D0F3AAD2EDD1}" destId="{768A5097-86C4-4E58-A731-40F8A40C20CA}" srcOrd="37" destOrd="0" presId="urn:microsoft.com/office/officeart/2008/layout/HexagonCluster"/>
    <dgm:cxn modelId="{0699D581-E811-4BAC-B0BB-D332197FF2E4}" type="presParOf" srcId="{768A5097-86C4-4E58-A731-40F8A40C20CA}" destId="{D9B847FD-3B89-49D7-8A8A-AE55DED16B0D}" srcOrd="0" destOrd="0" presId="urn:microsoft.com/office/officeart/2008/layout/HexagonCluster"/>
    <dgm:cxn modelId="{EA982E88-601C-49CB-BCBA-5F75D91D0086}" type="presParOf" srcId="{8B119131-B5CD-49EE-852C-D0F3AAD2EDD1}" destId="{24D200EC-12CC-402E-99BE-74FFA2437ACB}" srcOrd="38" destOrd="0" presId="urn:microsoft.com/office/officeart/2008/layout/HexagonCluster"/>
    <dgm:cxn modelId="{9DFEEB6A-2ADC-4C5B-BA0F-AB79C7A526A7}" type="presParOf" srcId="{24D200EC-12CC-402E-99BE-74FFA2437ACB}" destId="{10BA9925-718D-48ED-92F7-EC88A3D4A7A8}" srcOrd="0" destOrd="0" presId="urn:microsoft.com/office/officeart/2008/layout/HexagonCluster"/>
    <dgm:cxn modelId="{96CB9DC7-468D-422D-8DF0-231315B51167}" type="presParOf" srcId="{8B119131-B5CD-49EE-852C-D0F3AAD2EDD1}" destId="{F0E195B0-C957-41FD-B9B4-923283CCE000}" srcOrd="39" destOrd="0" presId="urn:microsoft.com/office/officeart/2008/layout/HexagonCluster"/>
    <dgm:cxn modelId="{3F454BBB-3945-48AF-AAC3-988E1DEC6B47}" type="presParOf" srcId="{F0E195B0-C957-41FD-B9B4-923283CCE000}" destId="{C57645E4-C4B7-4E47-B05A-50849B52CD0F}" srcOrd="0" destOrd="0" presId="urn:microsoft.com/office/officeart/2008/layout/HexagonCluster"/>
    <dgm:cxn modelId="{64A6AF8A-36F3-4C2D-8B72-D02508EB8D05}" type="presParOf" srcId="{8B119131-B5CD-49EE-852C-D0F3AAD2EDD1}" destId="{EF1D42DF-5245-435C-9BBD-0D8827BACD4E}" srcOrd="40" destOrd="0" presId="urn:microsoft.com/office/officeart/2008/layout/HexagonCluster"/>
    <dgm:cxn modelId="{F4267FE4-6B77-40BD-A833-ECECE0C07739}" type="presParOf" srcId="{EF1D42DF-5245-435C-9BBD-0D8827BACD4E}" destId="{7D36F836-A16C-4C02-8FE6-A5ED328737E5}" srcOrd="0" destOrd="0" presId="urn:microsoft.com/office/officeart/2008/layout/HexagonCluster"/>
    <dgm:cxn modelId="{A751C50E-BC8E-44EB-9D24-88CD5AC20319}" type="presParOf" srcId="{8B119131-B5CD-49EE-852C-D0F3AAD2EDD1}" destId="{966B4F17-A8C5-4AFA-8195-D8356B2C767C}" srcOrd="41" destOrd="0" presId="urn:microsoft.com/office/officeart/2008/layout/HexagonCluster"/>
    <dgm:cxn modelId="{C7CF8E01-A8FD-480F-BDA6-CDB2FF0F62D0}" type="presParOf" srcId="{966B4F17-A8C5-4AFA-8195-D8356B2C767C}" destId="{3D6D7841-8B05-42DD-9BBC-1F2C967A2864}" srcOrd="0" destOrd="0" presId="urn:microsoft.com/office/officeart/2008/layout/HexagonCluster"/>
    <dgm:cxn modelId="{4CFD29F1-FB90-4914-BC19-274A82FCFCB8}" type="presParOf" srcId="{8B119131-B5CD-49EE-852C-D0F3AAD2EDD1}" destId="{A52E9F39-7D77-436F-8ED0-450E75BC48D9}" srcOrd="42" destOrd="0" presId="urn:microsoft.com/office/officeart/2008/layout/HexagonCluster"/>
    <dgm:cxn modelId="{AF09A3DB-A852-46AD-BC8D-7A661496408F}" type="presParOf" srcId="{A52E9F39-7D77-436F-8ED0-450E75BC48D9}" destId="{A753568E-1000-4E8C-A02D-B5E15D3D0270}" srcOrd="0" destOrd="0" presId="urn:microsoft.com/office/officeart/2008/layout/HexagonCluster"/>
    <dgm:cxn modelId="{6B84A739-5D16-466B-94A4-08432A3CD2EE}" type="presParOf" srcId="{8B119131-B5CD-49EE-852C-D0F3AAD2EDD1}" destId="{6758CC82-6FFD-4A9C-8210-A23E52435B2A}" srcOrd="43" destOrd="0" presId="urn:microsoft.com/office/officeart/2008/layout/HexagonCluster"/>
    <dgm:cxn modelId="{68B8EDA9-639E-436C-AE21-5CD39C211BB6}" type="presParOf" srcId="{6758CC82-6FFD-4A9C-8210-A23E52435B2A}" destId="{807F5488-8232-4853-B39F-56472E073764}" srcOrd="0" destOrd="0" presId="urn:microsoft.com/office/officeart/2008/layout/HexagonCluster"/>
    <dgm:cxn modelId="{1607F341-4D0E-4FF5-8FDC-14DEF300764A}" type="presParOf" srcId="{8B119131-B5CD-49EE-852C-D0F3AAD2EDD1}" destId="{E74018A8-AE73-4D23-86DB-46301AE439FD}" srcOrd="44" destOrd="0" presId="urn:microsoft.com/office/officeart/2008/layout/HexagonCluster"/>
    <dgm:cxn modelId="{3FD2CCCC-431B-4582-A3FF-F106CFF38C4B}" type="presParOf" srcId="{E74018A8-AE73-4D23-86DB-46301AE439FD}" destId="{9FD5C321-67FD-4088-9A1B-C459A037E980}" srcOrd="0" destOrd="0" presId="urn:microsoft.com/office/officeart/2008/layout/HexagonCluster"/>
    <dgm:cxn modelId="{2553E14D-0F34-49C7-ADEA-4D2DE126CBC2}" type="presParOf" srcId="{8B119131-B5CD-49EE-852C-D0F3AAD2EDD1}" destId="{4B902CF3-0429-4F28-9516-3DBC9667C83E}" srcOrd="45" destOrd="0" presId="urn:microsoft.com/office/officeart/2008/layout/HexagonCluster"/>
    <dgm:cxn modelId="{E1048AB5-6D59-40A5-8B8B-E9BD94D6D22B}" type="presParOf" srcId="{4B902CF3-0429-4F28-9516-3DBC9667C83E}" destId="{E41EF0FB-38EB-4E02-A8A6-5509EC0640D8}" srcOrd="0" destOrd="0" presId="urn:microsoft.com/office/officeart/2008/layout/HexagonCluster"/>
    <dgm:cxn modelId="{7DFDE86E-AB5C-4140-9F06-C5D45500EC83}" type="presParOf" srcId="{8B119131-B5CD-49EE-852C-D0F3AAD2EDD1}" destId="{DF8EABA9-A862-4607-A23A-085AEB966709}" srcOrd="46" destOrd="0" presId="urn:microsoft.com/office/officeart/2008/layout/HexagonCluster"/>
    <dgm:cxn modelId="{859BBB54-4DAE-4D12-AF15-BC9AB2F4B50E}" type="presParOf" srcId="{DF8EABA9-A862-4607-A23A-085AEB966709}" destId="{9E25F575-8A41-4B6C-AA71-59C393E8B076}" srcOrd="0" destOrd="0" presId="urn:microsoft.com/office/officeart/2008/layout/HexagonCluster"/>
    <dgm:cxn modelId="{777D6062-02AD-40DC-8ED9-007FF087BD36}" type="presParOf" srcId="{8B119131-B5CD-49EE-852C-D0F3AAD2EDD1}" destId="{8E8D99F2-A734-4CEB-9559-03828896FBE9}" srcOrd="47" destOrd="0" presId="urn:microsoft.com/office/officeart/2008/layout/HexagonCluster"/>
    <dgm:cxn modelId="{F753C70A-1AA2-4525-9234-81F02759989F}" type="presParOf" srcId="{8E8D99F2-A734-4CEB-9559-03828896FBE9}" destId="{BB8EF216-F32D-4548-B559-ED0816B235B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9AEA4-52AA-4EA7-82EF-1D697A84ADE1}">
      <dsp:nvSpPr>
        <dsp:cNvPr id="0" name=""/>
        <dsp:cNvSpPr/>
      </dsp:nvSpPr>
      <dsp:spPr>
        <a:xfrm>
          <a:off x="930880" y="1626236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ОБУЧЕНИЕ СЕМЬИ</a:t>
          </a:r>
          <a:endParaRPr lang="ru-RU" sz="800" kern="1200" dirty="0"/>
        </a:p>
      </dsp:txBody>
      <dsp:txXfrm>
        <a:off x="1098446" y="1770082"/>
        <a:ext cx="746845" cy="641125"/>
      </dsp:txXfrm>
    </dsp:sp>
    <dsp:sp modelId="{5D59085C-813D-4978-BCEF-C3C91B14301A}">
      <dsp:nvSpPr>
        <dsp:cNvPr id="0" name=""/>
        <dsp:cNvSpPr/>
      </dsp:nvSpPr>
      <dsp:spPr>
        <a:xfrm>
          <a:off x="956695" y="2041462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E315F-59CC-4884-B741-6F01FB877193}">
      <dsp:nvSpPr>
        <dsp:cNvPr id="0" name=""/>
        <dsp:cNvSpPr/>
      </dsp:nvSpPr>
      <dsp:spPr>
        <a:xfrm>
          <a:off x="0" y="1113097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A0E1D-E669-4702-800E-6281582B88BB}">
      <dsp:nvSpPr>
        <dsp:cNvPr id="0" name=""/>
        <dsp:cNvSpPr/>
      </dsp:nvSpPr>
      <dsp:spPr>
        <a:xfrm>
          <a:off x="741059" y="1918163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BBEB7-9D07-42AE-BF46-33A5D4AA2D95}">
      <dsp:nvSpPr>
        <dsp:cNvPr id="0" name=""/>
        <dsp:cNvSpPr/>
      </dsp:nvSpPr>
      <dsp:spPr>
        <a:xfrm>
          <a:off x="1861760" y="1109924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ФИЗИОТЕРА-ПИЯ</a:t>
          </a:r>
          <a:endParaRPr lang="ru-RU" sz="800" kern="1200" dirty="0"/>
        </a:p>
      </dsp:txBody>
      <dsp:txXfrm>
        <a:off x="2029326" y="1253770"/>
        <a:ext cx="746845" cy="641125"/>
      </dsp:txXfrm>
    </dsp:sp>
    <dsp:sp modelId="{8C3A06F7-9C1A-46E1-9DAB-666D39BB9748}">
      <dsp:nvSpPr>
        <dsp:cNvPr id="0" name=""/>
        <dsp:cNvSpPr/>
      </dsp:nvSpPr>
      <dsp:spPr>
        <a:xfrm>
          <a:off x="2605857" y="1913630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F26F7-8D7D-422A-BAB0-B0EDC4172441}">
      <dsp:nvSpPr>
        <dsp:cNvPr id="0" name=""/>
        <dsp:cNvSpPr/>
      </dsp:nvSpPr>
      <dsp:spPr>
        <a:xfrm>
          <a:off x="2791881" y="1624423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804A-C6A5-4F38-A844-A413F79630C7}">
      <dsp:nvSpPr>
        <dsp:cNvPr id="0" name=""/>
        <dsp:cNvSpPr/>
      </dsp:nvSpPr>
      <dsp:spPr>
        <a:xfrm>
          <a:off x="2818456" y="2037835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37C00-F05F-4214-8E5B-4CC0E9DF0737}">
      <dsp:nvSpPr>
        <dsp:cNvPr id="0" name=""/>
        <dsp:cNvSpPr/>
      </dsp:nvSpPr>
      <dsp:spPr>
        <a:xfrm>
          <a:off x="930880" y="599505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ПРОТЕЗЫ И ПРОТЕЗИРОВА-НИЕ</a:t>
          </a:r>
          <a:endParaRPr lang="ru-RU" sz="800" kern="1200" dirty="0"/>
        </a:p>
      </dsp:txBody>
      <dsp:txXfrm>
        <a:off x="1098446" y="743351"/>
        <a:ext cx="746845" cy="641125"/>
      </dsp:txXfrm>
    </dsp:sp>
    <dsp:sp modelId="{1DA7388E-C442-49E2-99F5-D3BFA07ED108}">
      <dsp:nvSpPr>
        <dsp:cNvPr id="0" name=""/>
        <dsp:cNvSpPr/>
      </dsp:nvSpPr>
      <dsp:spPr>
        <a:xfrm>
          <a:off x="1667384" y="612197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AF9EB-D16E-4514-AF64-BB594DC39937}">
      <dsp:nvSpPr>
        <dsp:cNvPr id="0" name=""/>
        <dsp:cNvSpPr/>
      </dsp:nvSpPr>
      <dsp:spPr>
        <a:xfrm>
          <a:off x="1861760" y="83193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83EE2-D79D-4B69-B6CC-C9924DC0238E}">
      <dsp:nvSpPr>
        <dsp:cNvPr id="0" name=""/>
        <dsp:cNvSpPr/>
      </dsp:nvSpPr>
      <dsp:spPr>
        <a:xfrm>
          <a:off x="1892131" y="494792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FDE3F-44D7-4FB0-A242-8527013E27D2}">
      <dsp:nvSpPr>
        <dsp:cNvPr id="0" name=""/>
        <dsp:cNvSpPr/>
      </dsp:nvSpPr>
      <dsp:spPr>
        <a:xfrm>
          <a:off x="2791881" y="597692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УСЛУГИ СЕСТРИНСКОГО УХОДА</a:t>
          </a:r>
          <a:endParaRPr lang="ru-RU" sz="800" kern="1200" dirty="0"/>
        </a:p>
      </dsp:txBody>
      <dsp:txXfrm>
        <a:off x="2959447" y="741538"/>
        <a:ext cx="746845" cy="641125"/>
      </dsp:txXfrm>
    </dsp:sp>
    <dsp:sp modelId="{E07D9158-54CF-49F4-8EAD-90D23FCAFDFF}">
      <dsp:nvSpPr>
        <dsp:cNvPr id="0" name=""/>
        <dsp:cNvSpPr/>
      </dsp:nvSpPr>
      <dsp:spPr>
        <a:xfrm>
          <a:off x="3728076" y="1008837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153F-E485-42CC-BE07-9D2F907FB242}">
      <dsp:nvSpPr>
        <dsp:cNvPr id="0" name=""/>
        <dsp:cNvSpPr/>
      </dsp:nvSpPr>
      <dsp:spPr>
        <a:xfrm>
          <a:off x="3722761" y="1119897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DEF3B-3CCC-4850-B178-E0792C5AB862}">
      <dsp:nvSpPr>
        <dsp:cNvPr id="0" name=""/>
        <dsp:cNvSpPr/>
      </dsp:nvSpPr>
      <dsp:spPr>
        <a:xfrm>
          <a:off x="3933842" y="1136216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0BE8A-C1B1-4961-A885-101BC57CBABE}">
      <dsp:nvSpPr>
        <dsp:cNvPr id="0" name=""/>
        <dsp:cNvSpPr/>
      </dsp:nvSpPr>
      <dsp:spPr>
        <a:xfrm>
          <a:off x="3722761" y="93166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ПОДДЕРЖКА ПИТАНИЯ</a:t>
          </a:r>
          <a:endParaRPr lang="ru-RU" sz="800" kern="1200" dirty="0"/>
        </a:p>
      </dsp:txBody>
      <dsp:txXfrm>
        <a:off x="3890327" y="237012"/>
        <a:ext cx="746845" cy="641125"/>
      </dsp:txXfrm>
    </dsp:sp>
    <dsp:sp modelId="{0ED1AE13-7203-4FAC-8A49-5602D236EEF1}">
      <dsp:nvSpPr>
        <dsp:cNvPr id="0" name=""/>
        <dsp:cNvSpPr/>
      </dsp:nvSpPr>
      <dsp:spPr>
        <a:xfrm>
          <a:off x="4658956" y="509298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EE7F-DFD9-46D1-AD78-1436C4FEB022}">
      <dsp:nvSpPr>
        <dsp:cNvPr id="0" name=""/>
        <dsp:cNvSpPr/>
      </dsp:nvSpPr>
      <dsp:spPr>
        <a:xfrm>
          <a:off x="4653641" y="611291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1A909-451E-410B-90EB-3FC6712B138E}">
      <dsp:nvSpPr>
        <dsp:cNvPr id="0" name=""/>
        <dsp:cNvSpPr/>
      </dsp:nvSpPr>
      <dsp:spPr>
        <a:xfrm>
          <a:off x="4869278" y="631689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5B808-F04B-4D71-9353-C1CA5130BD57}">
      <dsp:nvSpPr>
        <dsp:cNvPr id="0" name=""/>
        <dsp:cNvSpPr/>
      </dsp:nvSpPr>
      <dsp:spPr>
        <a:xfrm>
          <a:off x="4653641" y="1636209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ПСИХОЛОГО-ПСИХИАТРИЧЕСКАЯ ПОДДЕРЖКА И </a:t>
          </a:r>
          <a:br>
            <a:rPr lang="ru-RU" sz="800" kern="1200" dirty="0" smtClean="0"/>
          </a:br>
          <a:r>
            <a:rPr lang="ru-RU" sz="800" kern="1200" dirty="0" smtClean="0"/>
            <a:t>ЛЕЧЕНИЕ РЕБЕНКА И СЕМЬИ</a:t>
          </a:r>
          <a:endParaRPr lang="ru-RU" sz="800" kern="1200" dirty="0"/>
        </a:p>
      </dsp:txBody>
      <dsp:txXfrm>
        <a:off x="4821207" y="1780055"/>
        <a:ext cx="746845" cy="641125"/>
      </dsp:txXfrm>
    </dsp:sp>
    <dsp:sp modelId="{F093D1E8-D349-487C-A409-96E44AB8BBBF}">
      <dsp:nvSpPr>
        <dsp:cNvPr id="0" name=""/>
        <dsp:cNvSpPr/>
      </dsp:nvSpPr>
      <dsp:spPr>
        <a:xfrm>
          <a:off x="4867759" y="2449887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BBF70-664F-4F5A-BE0B-67C4D07B6770}">
      <dsp:nvSpPr>
        <dsp:cNvPr id="0" name=""/>
        <dsp:cNvSpPr/>
      </dsp:nvSpPr>
      <dsp:spPr>
        <a:xfrm>
          <a:off x="3722761" y="2144815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47B1A-4E91-4AA2-AB82-DA93138CF4B6}">
      <dsp:nvSpPr>
        <dsp:cNvPr id="0" name=""/>
        <dsp:cNvSpPr/>
      </dsp:nvSpPr>
      <dsp:spPr>
        <a:xfrm>
          <a:off x="4667308" y="2552334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2D791-A2E1-493F-89E8-9AE3C6134881}">
      <dsp:nvSpPr>
        <dsp:cNvPr id="0" name=""/>
        <dsp:cNvSpPr/>
      </dsp:nvSpPr>
      <dsp:spPr>
        <a:xfrm>
          <a:off x="1861001" y="2138922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СПЕЦИАЛЬНОЕ ОБРАЗОВАНИЕ</a:t>
          </a:r>
          <a:endParaRPr lang="ru-RU" sz="800" kern="1200" dirty="0"/>
        </a:p>
      </dsp:txBody>
      <dsp:txXfrm>
        <a:off x="2028567" y="2282768"/>
        <a:ext cx="746845" cy="641125"/>
      </dsp:txXfrm>
    </dsp:sp>
    <dsp:sp modelId="{A9BD7942-6735-47F2-B652-1B1C70B25C37}">
      <dsp:nvSpPr>
        <dsp:cNvPr id="0" name=""/>
        <dsp:cNvSpPr/>
      </dsp:nvSpPr>
      <dsp:spPr>
        <a:xfrm>
          <a:off x="1891372" y="2550521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857A7-64CC-4FC1-97B9-648F38C8FA04}">
      <dsp:nvSpPr>
        <dsp:cNvPr id="0" name=""/>
        <dsp:cNvSpPr/>
      </dsp:nvSpPr>
      <dsp:spPr>
        <a:xfrm>
          <a:off x="930120" y="2655234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D4D6-46AB-41C1-8931-E2A1D00BF7C8}">
      <dsp:nvSpPr>
        <dsp:cNvPr id="0" name=""/>
        <dsp:cNvSpPr/>
      </dsp:nvSpPr>
      <dsp:spPr>
        <a:xfrm>
          <a:off x="1666624" y="2668379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5ED6B-2DE8-483E-B863-76794E76E6CB}">
      <dsp:nvSpPr>
        <dsp:cNvPr id="0" name=""/>
        <dsp:cNvSpPr/>
      </dsp:nvSpPr>
      <dsp:spPr>
        <a:xfrm>
          <a:off x="5579966" y="2156600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ТРУДОТЕРАПИЯ</a:t>
          </a:r>
          <a:endParaRPr lang="ru-RU" sz="800" kern="1200" dirty="0"/>
        </a:p>
      </dsp:txBody>
      <dsp:txXfrm>
        <a:off x="5747532" y="2300446"/>
        <a:ext cx="746845" cy="641125"/>
      </dsp:txXfrm>
    </dsp:sp>
    <dsp:sp modelId="{7CD13545-A439-40A3-8917-C0D72354BAB0}">
      <dsp:nvSpPr>
        <dsp:cNvPr id="0" name=""/>
        <dsp:cNvSpPr/>
      </dsp:nvSpPr>
      <dsp:spPr>
        <a:xfrm>
          <a:off x="5794083" y="2970279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BA6F4-ED1A-491A-B849-15B0BFE38775}">
      <dsp:nvSpPr>
        <dsp:cNvPr id="0" name=""/>
        <dsp:cNvSpPr/>
      </dsp:nvSpPr>
      <dsp:spPr>
        <a:xfrm>
          <a:off x="4649086" y="2665206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1F33D-57B9-4248-85C1-49AEC7C4FD5A}">
      <dsp:nvSpPr>
        <dsp:cNvPr id="0" name=""/>
        <dsp:cNvSpPr/>
      </dsp:nvSpPr>
      <dsp:spPr>
        <a:xfrm>
          <a:off x="5593633" y="3072726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26AE-0281-4E74-A1CC-FE4A8BCF8F3D}">
      <dsp:nvSpPr>
        <dsp:cNvPr id="0" name=""/>
        <dsp:cNvSpPr/>
      </dsp:nvSpPr>
      <dsp:spPr>
        <a:xfrm>
          <a:off x="5583762" y="103138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АУДИО УСЛУГИ</a:t>
          </a:r>
          <a:endParaRPr lang="ru-RU" sz="800" kern="1200" dirty="0"/>
        </a:p>
      </dsp:txBody>
      <dsp:txXfrm>
        <a:off x="5751328" y="246984"/>
        <a:ext cx="746845" cy="641125"/>
      </dsp:txXfrm>
    </dsp:sp>
    <dsp:sp modelId="{A42A7AF1-BB25-49E9-953F-A9977547323B}">
      <dsp:nvSpPr>
        <dsp:cNvPr id="0" name=""/>
        <dsp:cNvSpPr/>
      </dsp:nvSpPr>
      <dsp:spPr>
        <a:xfrm>
          <a:off x="6331655" y="919990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3C6FE-E327-4EF4-94B5-7929A277621E}">
      <dsp:nvSpPr>
        <dsp:cNvPr id="0" name=""/>
        <dsp:cNvSpPr/>
      </dsp:nvSpPr>
      <dsp:spPr>
        <a:xfrm>
          <a:off x="5583762" y="1128509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05DC2-7B78-4BA6-903B-4D83E9AF3B2F}">
      <dsp:nvSpPr>
        <dsp:cNvPr id="0" name=""/>
        <dsp:cNvSpPr/>
      </dsp:nvSpPr>
      <dsp:spPr>
        <a:xfrm>
          <a:off x="6331655" y="1133949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BB24B-1ACB-4908-8364-C1854CE64FCB}">
      <dsp:nvSpPr>
        <dsp:cNvPr id="0" name=""/>
        <dsp:cNvSpPr/>
      </dsp:nvSpPr>
      <dsp:spPr>
        <a:xfrm>
          <a:off x="2788084" y="2659313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РЕЧЕВАЯ ТЕРАПИЯ</a:t>
          </a:r>
          <a:endParaRPr lang="ru-RU" sz="800" kern="1200" dirty="0"/>
        </a:p>
      </dsp:txBody>
      <dsp:txXfrm>
        <a:off x="2955650" y="2803159"/>
        <a:ext cx="746845" cy="641125"/>
      </dsp:txXfrm>
    </dsp:sp>
    <dsp:sp modelId="{D9B847FD-3B89-49D7-8A8A-AE55DED16B0D}">
      <dsp:nvSpPr>
        <dsp:cNvPr id="0" name=""/>
        <dsp:cNvSpPr/>
      </dsp:nvSpPr>
      <dsp:spPr>
        <a:xfrm>
          <a:off x="3002202" y="3472992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9925-718D-48ED-92F7-EC88A3D4A7A8}">
      <dsp:nvSpPr>
        <dsp:cNvPr id="0" name=""/>
        <dsp:cNvSpPr/>
      </dsp:nvSpPr>
      <dsp:spPr>
        <a:xfrm>
          <a:off x="1857204" y="3167919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45E4-C4B7-4E47-B05A-50849B52CD0F}">
      <dsp:nvSpPr>
        <dsp:cNvPr id="0" name=""/>
        <dsp:cNvSpPr/>
      </dsp:nvSpPr>
      <dsp:spPr>
        <a:xfrm>
          <a:off x="2801752" y="3575439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6F836-A16C-4C02-8FE6-A5ED328737E5}">
      <dsp:nvSpPr>
        <dsp:cNvPr id="0" name=""/>
        <dsp:cNvSpPr/>
      </dsp:nvSpPr>
      <dsp:spPr>
        <a:xfrm>
          <a:off x="4646808" y="3687404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ОСОБЫЙ УХОД В СВЯЗИ С ОГРАНИЧЕ-НИЕМ СЛУХА И ЗРЕНИЯ</a:t>
          </a:r>
          <a:endParaRPr lang="ru-RU" sz="800" kern="1200" dirty="0"/>
        </a:p>
      </dsp:txBody>
      <dsp:txXfrm>
        <a:off x="4814374" y="3831250"/>
        <a:ext cx="746845" cy="641125"/>
      </dsp:txXfrm>
    </dsp:sp>
    <dsp:sp modelId="{3D6D7841-8B05-42DD-9BBC-1F2C967A2864}">
      <dsp:nvSpPr>
        <dsp:cNvPr id="0" name=""/>
        <dsp:cNvSpPr/>
      </dsp:nvSpPr>
      <dsp:spPr>
        <a:xfrm>
          <a:off x="4672623" y="4100817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568E-1000-4E8C-A02D-B5E15D3D0270}">
      <dsp:nvSpPr>
        <dsp:cNvPr id="0" name=""/>
        <dsp:cNvSpPr/>
      </dsp:nvSpPr>
      <dsp:spPr>
        <a:xfrm>
          <a:off x="3715928" y="3172906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F5488-8232-4853-B39F-56472E073764}">
      <dsp:nvSpPr>
        <dsp:cNvPr id="0" name=""/>
        <dsp:cNvSpPr/>
      </dsp:nvSpPr>
      <dsp:spPr>
        <a:xfrm>
          <a:off x="4460024" y="3976612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5C321-67FD-4088-9A1B-C459A037E980}">
      <dsp:nvSpPr>
        <dsp:cNvPr id="0" name=""/>
        <dsp:cNvSpPr/>
      </dsp:nvSpPr>
      <dsp:spPr>
        <a:xfrm>
          <a:off x="5580725" y="3183785"/>
          <a:ext cx="1081977" cy="9288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ТРАНСПОРТ-НЫЕ УСЛУГИ ПО РАННЕМУ ВМЕША-ТЕЛЬСТВУ</a:t>
          </a:r>
          <a:endParaRPr lang="ru-RU" sz="800" kern="1200" dirty="0"/>
        </a:p>
      </dsp:txBody>
      <dsp:txXfrm>
        <a:off x="5748291" y="3327631"/>
        <a:ext cx="746845" cy="641125"/>
      </dsp:txXfrm>
    </dsp:sp>
    <dsp:sp modelId="{E41EF0FB-38EB-4E02-A8A6-5509EC0640D8}">
      <dsp:nvSpPr>
        <dsp:cNvPr id="0" name=""/>
        <dsp:cNvSpPr/>
      </dsp:nvSpPr>
      <dsp:spPr>
        <a:xfrm>
          <a:off x="6525272" y="3591304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5F575-8A41-4B6C-AA71-59C393E8B076}">
      <dsp:nvSpPr>
        <dsp:cNvPr id="0" name=""/>
        <dsp:cNvSpPr/>
      </dsp:nvSpPr>
      <dsp:spPr>
        <a:xfrm>
          <a:off x="6510846" y="2675179"/>
          <a:ext cx="1081977" cy="928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EF216-F32D-4548-B559-ED0816B235BC}">
      <dsp:nvSpPr>
        <dsp:cNvPr id="0" name=""/>
        <dsp:cNvSpPr/>
      </dsp:nvSpPr>
      <dsp:spPr>
        <a:xfrm>
          <a:off x="6725723" y="3488858"/>
          <a:ext cx="126040" cy="1087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65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1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8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4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1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8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9E10-96C2-4653-8D37-AF6727807C8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E7A1-D84D-4ABF-AA5D-E8A3B3EC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1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rozova@mail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поисках стратегии раннего вмешательства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КРУГЛЫЙ СТОЛ «РАННЕЕ ВМЕШАТЕЛЬСТВО – ДОРОГА К МИНИМИЗАЦИИ ИНВАЛИДНОСТИ»</a:t>
            </a:r>
          </a:p>
          <a:p>
            <a:r>
              <a:rPr lang="ru-RU" dirty="0" err="1" smtClean="0"/>
              <a:t>Рахат</a:t>
            </a:r>
            <a:r>
              <a:rPr lang="ru-RU" dirty="0" smtClean="0"/>
              <a:t> </a:t>
            </a:r>
            <a:r>
              <a:rPr lang="ru-RU" dirty="0" err="1" smtClean="0"/>
              <a:t>Орозова</a:t>
            </a:r>
            <a:r>
              <a:rPr lang="ru-RU" dirty="0" smtClean="0"/>
              <a:t>, национальный консультант ЮНИСЕФ</a:t>
            </a:r>
          </a:p>
          <a:p>
            <a:r>
              <a:rPr lang="ru-RU" dirty="0" smtClean="0"/>
              <a:t>19 апреля 2014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0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10860" y="940404"/>
            <a:ext cx="5321507" cy="48005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2088" y="1259174"/>
            <a:ext cx="5940425" cy="416306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31862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19528" y="509666"/>
            <a:ext cx="10193311" cy="605602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33811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93692"/>
            <a:ext cx="11146918" cy="4691921"/>
          </a:xfrm>
        </p:spPr>
        <p:txBody>
          <a:bodyPr/>
          <a:lstStyle/>
          <a:p>
            <a:r>
              <a:rPr lang="ru-RU" dirty="0" smtClean="0"/>
              <a:t>Переориентация (переход) </a:t>
            </a:r>
            <a:r>
              <a:rPr lang="ru-RU" i="1" dirty="0"/>
              <a:t>от</a:t>
            </a:r>
            <a:r>
              <a:rPr lang="ru-RU" dirty="0"/>
              <a:t> уже существующего законодательно закрепленного контроля и категоризации детей в соответствии </a:t>
            </a:r>
            <a:r>
              <a:rPr lang="ru-RU" dirty="0" smtClean="0"/>
              <a:t>медицинскими </a:t>
            </a:r>
            <a:r>
              <a:rPr lang="ru-RU" dirty="0"/>
              <a:t>определениями, </a:t>
            </a:r>
            <a:r>
              <a:rPr lang="ru-RU" dirty="0" smtClean="0"/>
              <a:t>к уходу </a:t>
            </a:r>
            <a:r>
              <a:rPr lang="ru-RU" dirty="0"/>
              <a:t>на основе оценки индивидуальных потребностей и </a:t>
            </a:r>
            <a:r>
              <a:rPr lang="ru-RU" dirty="0" smtClean="0"/>
              <a:t>планирования, </a:t>
            </a:r>
            <a:r>
              <a:rPr lang="ru-RU" dirty="0"/>
              <a:t>в рамках социально инклюзивного контекста для каждого ребенка в соответствии с удовлетворением потребностей и прав </a:t>
            </a:r>
            <a:r>
              <a:rPr lang="ru-RU" dirty="0" smtClean="0"/>
              <a:t>ребенка</a:t>
            </a:r>
            <a:r>
              <a:rPr lang="ru-RU" dirty="0"/>
              <a:t>. Эти права включают в себя семейную среду. </a:t>
            </a:r>
            <a:endParaRPr lang="ru-RU" dirty="0" smtClean="0"/>
          </a:p>
          <a:p>
            <a:r>
              <a:rPr lang="ru-RU" dirty="0"/>
              <a:t>Существенное изменение культуры влияет на разработку качественного обслуживания каждого </a:t>
            </a:r>
            <a:r>
              <a:rPr lang="ru-RU" dirty="0" smtClean="0"/>
              <a:t>ребенка, </a:t>
            </a:r>
            <a:r>
              <a:rPr lang="ru-RU" dirty="0"/>
              <a:t>на личностно-центрированный подход, ориентированный на ребенке и на подход, ориентированный на семью в Кыргызстане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orozova@mail.ru</a:t>
            </a:r>
            <a:endParaRPr lang="en-US" dirty="0" smtClean="0"/>
          </a:p>
          <a:p>
            <a:r>
              <a:rPr lang="en-US" dirty="0" smtClean="0"/>
              <a:t>Telephone 0773 710775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Почему раннее вмешательство очень важно?</a:t>
            </a:r>
          </a:p>
          <a:p>
            <a:pPr lvl="0"/>
            <a:r>
              <a:rPr lang="ru-RU" dirty="0"/>
              <a:t>Существующие стратегии раннего вмешательства</a:t>
            </a:r>
          </a:p>
          <a:p>
            <a:pPr lvl="0"/>
            <a:r>
              <a:rPr lang="ru-RU" dirty="0" err="1"/>
              <a:t>Акторы</a:t>
            </a:r>
            <a:r>
              <a:rPr lang="ru-RU" dirty="0"/>
              <a:t>, вовлеченные в программы </a:t>
            </a:r>
            <a:r>
              <a:rPr lang="ru-RU" dirty="0" smtClean="0"/>
              <a:t>раннего вмешательства</a:t>
            </a:r>
            <a:endParaRPr lang="ru-RU" dirty="0"/>
          </a:p>
          <a:p>
            <a:pPr lvl="0"/>
            <a:r>
              <a:rPr lang="ru-RU" dirty="0"/>
              <a:t>Проблемы и перспективы реализации </a:t>
            </a:r>
            <a:r>
              <a:rPr lang="ru-RU" dirty="0" smtClean="0"/>
              <a:t>политики раннего </a:t>
            </a:r>
            <a:r>
              <a:rPr lang="ru-RU" dirty="0"/>
              <a:t>вмешательства в Кыргызстане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8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раннее вмешательство важно?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95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Исследование по раннему развитию                      Нельсон и др., 2006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Бартон </a:t>
            </a:r>
            <a:r>
              <a:rPr lang="ru-RU" sz="2000" dirty="0" err="1"/>
              <a:t>Уйат</a:t>
            </a:r>
            <a:r>
              <a:rPr lang="ru-RU" sz="2000" dirty="0"/>
              <a:t>, Дж. </a:t>
            </a:r>
            <a:r>
              <a:rPr lang="ru-RU" sz="2000" dirty="0" err="1" smtClean="0"/>
              <a:t>Брунер</a:t>
            </a:r>
            <a:r>
              <a:rPr lang="ru-RU" sz="2000" dirty="0" smtClean="0"/>
              <a:t>, Гарвардский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Университет, 60-е годы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150772"/>
            <a:ext cx="4752304" cy="3129565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chemeClr val="tx1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94" y="2150773"/>
            <a:ext cx="4099238" cy="3129565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2369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раннее вмешательство важно?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0141"/>
          </a:xfrm>
        </p:spPr>
        <p:txBody>
          <a:bodyPr/>
          <a:lstStyle/>
          <a:p>
            <a:r>
              <a:rPr lang="ru-RU" b="1" i="1" dirty="0"/>
              <a:t>Первые три года </a:t>
            </a:r>
            <a:r>
              <a:rPr lang="ru-RU" b="1" i="1" dirty="0" smtClean="0"/>
              <a:t>жизни даже </a:t>
            </a:r>
            <a:r>
              <a:rPr lang="ru-RU" b="1" i="1" dirty="0"/>
              <a:t>дети </a:t>
            </a:r>
            <a:r>
              <a:rPr lang="ru-RU" b="1" i="1" dirty="0" smtClean="0"/>
              <a:t>демонстрирующие </a:t>
            </a:r>
            <a:r>
              <a:rPr lang="ru-RU" b="1" i="1" dirty="0"/>
              <a:t>типичное развитие могут находиться в группе риска и нуждаются в услугах раннего вмешательства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3" y="3429000"/>
            <a:ext cx="5143501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заключается раннее вмешательство?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08682"/>
            <a:ext cx="9613861" cy="4437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Раннее вмешательство представляет собой систему услуг, которая способствует развитию </a:t>
            </a:r>
            <a:r>
              <a:rPr lang="ru-RU" dirty="0" smtClean="0"/>
              <a:t>детей </a:t>
            </a:r>
            <a:r>
              <a:rPr lang="ru-RU" dirty="0"/>
              <a:t>раннего и младшего возраста с задержкой развития или ограниченными возможностями:</a:t>
            </a:r>
          </a:p>
          <a:p>
            <a:pPr lvl="0"/>
            <a:r>
              <a:rPr lang="ru-RU" dirty="0" smtClean="0"/>
              <a:t>ФИЗИЧЕСКОЕ РАЗВИТИЕ</a:t>
            </a:r>
            <a:endParaRPr lang="ru-RU" dirty="0"/>
          </a:p>
          <a:p>
            <a:pPr lvl="0"/>
            <a:r>
              <a:rPr lang="ru-RU" dirty="0" smtClean="0"/>
              <a:t>КОГНИТИВНОЕ РАЗВИТИЕ</a:t>
            </a:r>
            <a:endParaRPr lang="ru-RU" dirty="0"/>
          </a:p>
          <a:p>
            <a:pPr lvl="0"/>
            <a:r>
              <a:rPr lang="ru-RU" dirty="0" smtClean="0"/>
              <a:t>КОММУНИКАЦИЯ </a:t>
            </a:r>
          </a:p>
          <a:p>
            <a:pPr lvl="0"/>
            <a:r>
              <a:rPr lang="ru-RU" dirty="0" smtClean="0"/>
              <a:t>СОЦИАЛЬНОЕ И ЭМОЦИОНАЛЬНОЕ РАЗВИТИЕ </a:t>
            </a:r>
          </a:p>
          <a:p>
            <a:pPr lvl="0"/>
            <a:r>
              <a:rPr lang="ru-RU" dirty="0" smtClean="0"/>
              <a:t>САМОПОМОЩЬ 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56" y="3423123"/>
            <a:ext cx="4533971" cy="30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Существующие стратегии раннего вмешательства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а) </a:t>
            </a:r>
            <a:r>
              <a:rPr lang="ru-RU" dirty="0" smtClean="0"/>
              <a:t>Развитие </a:t>
            </a:r>
            <a:r>
              <a:rPr lang="ru-RU" dirty="0"/>
              <a:t>риска, в результате воздействия психосоциальных факторов (бедность, психическое здоровье родителя или проблемы насилия; </a:t>
            </a:r>
          </a:p>
          <a:p>
            <a:r>
              <a:rPr lang="ru-RU" dirty="0"/>
              <a:t>б) Риски развития в результате воздействия биологических факторов, такие как низкий вес при рождении, недоедание, или недоношенность;</a:t>
            </a:r>
          </a:p>
          <a:p>
            <a:r>
              <a:rPr lang="ru-RU" dirty="0"/>
              <a:t> в) Установленные трудности развития (задержка развития речи, когнитивного развития, социально-эмоционального или психомоторное функционирование; ДЦП, генетические синдромы, аутизм, когнитивные трудности, нарушение зрения или слуха.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Услуги вмешательства варьируются от дето-центрированных до семье-центрированных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21810"/>
            <a:ext cx="3778947" cy="407899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78129278"/>
              </p:ext>
            </p:extLst>
          </p:nvPr>
        </p:nvGraphicFramePr>
        <p:xfrm>
          <a:off x="4459268" y="2158584"/>
          <a:ext cx="7592824" cy="469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56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Тенденции </a:t>
            </a:r>
            <a:r>
              <a:rPr lang="ru-RU" b="1" dirty="0"/>
              <a:t>развития и реализации стратегий раннего вмешательства на современном этапе: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Переход от модели дефицита услуг к модели </a:t>
            </a:r>
            <a:r>
              <a:rPr lang="ru-RU" dirty="0" err="1"/>
              <a:t>самоактивизации</a:t>
            </a:r>
            <a:endParaRPr lang="ru-RU" dirty="0"/>
          </a:p>
          <a:p>
            <a:pPr lvl="0"/>
            <a:r>
              <a:rPr lang="ru-RU" dirty="0"/>
              <a:t>Переход от дето-центрированного подхода к семье-центрированному подходу</a:t>
            </a:r>
          </a:p>
          <a:p>
            <a:pPr lvl="0"/>
            <a:r>
              <a:rPr lang="ru-RU" dirty="0"/>
              <a:t>Переход от фрагментарной модели к всеобъемлющей/всеохватывающей модели</a:t>
            </a:r>
          </a:p>
          <a:p>
            <a:pPr lvl="0"/>
            <a:r>
              <a:rPr lang="ru-RU" dirty="0"/>
              <a:t>Переход от модели раннего развития к подходу жизненного цикла</a:t>
            </a:r>
          </a:p>
          <a:p>
            <a:pPr lvl="0"/>
            <a:r>
              <a:rPr lang="ru-RU" dirty="0"/>
              <a:t>Переход от модели, пренебрегающей к одобряющей культурное разнообразие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66479" y="404733"/>
            <a:ext cx="6430781" cy="63108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1936" y="404732"/>
            <a:ext cx="4264936" cy="63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96</TotalTime>
  <Words>398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Берлин</vt:lpstr>
      <vt:lpstr>В поисках стратегии раннего вмешательства </vt:lpstr>
      <vt:lpstr>Вопросы обсуждения</vt:lpstr>
      <vt:lpstr>Почему раннее вмешательство важно?</vt:lpstr>
      <vt:lpstr>Почему раннее вмешательство важно?</vt:lpstr>
      <vt:lpstr>В чем заключается раннее вмешательство?</vt:lpstr>
      <vt:lpstr>Существующие стратегии раннего вмешательства</vt:lpstr>
      <vt:lpstr>Услуги вмешательства варьируются от дето-центрированных до семье-центрированных</vt:lpstr>
      <vt:lpstr> Тенденции развития и реализации стратегий раннего вмешательства на современном этапе: </vt:lpstr>
      <vt:lpstr>Презентация PowerPoint</vt:lpstr>
      <vt:lpstr>Презентация PowerPoint</vt:lpstr>
      <vt:lpstr>Презентация PowerPoint</vt:lpstr>
      <vt:lpstr>Рекомендации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стратегии раннего вмешательства</dc:title>
  <dc:creator>Admin</dc:creator>
  <cp:lastModifiedBy>DELL</cp:lastModifiedBy>
  <cp:revision>12</cp:revision>
  <dcterms:created xsi:type="dcterms:W3CDTF">2014-04-15T11:39:18Z</dcterms:created>
  <dcterms:modified xsi:type="dcterms:W3CDTF">2014-04-15T13:35:47Z</dcterms:modified>
</cp:coreProperties>
</file>